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theme/theme3.xml" ContentType="application/vnd.openxmlformats-officedocument.theme+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theme/theme4.xml" ContentType="application/vnd.openxmlformats-officedocument.theme+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theme/theme5.xml" ContentType="application/vnd.openxmlformats-officedocument.theme+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theme/theme6.xml" ContentType="application/vnd.openxmlformats-officedocument.theme+xml"/>
  <Override PartName="/ppt/theme/theme7.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66" r:id="rId4"/>
    <p:sldMasterId id="2147483660" r:id="rId5"/>
    <p:sldMasterId id="2147483670" r:id="rId6"/>
    <p:sldMasterId id="2147483680" r:id="rId7"/>
    <p:sldMasterId id="2147483690" r:id="rId8"/>
    <p:sldMasterId id="2147483700" r:id="rId9"/>
  </p:sldMasterIdLst>
  <p:notesMasterIdLst>
    <p:notesMasterId r:id="rId56"/>
  </p:notesMasterIdLst>
  <p:sldIdLst>
    <p:sldId id="256" r:id="rId10"/>
    <p:sldId id="281" r:id="rId11"/>
    <p:sldId id="282" r:id="rId12"/>
    <p:sldId id="283" r:id="rId13"/>
    <p:sldId id="257" r:id="rId14"/>
    <p:sldId id="284" r:id="rId15"/>
    <p:sldId id="285" r:id="rId16"/>
    <p:sldId id="287" r:id="rId17"/>
    <p:sldId id="286" r:id="rId18"/>
    <p:sldId id="288" r:id="rId19"/>
    <p:sldId id="323" r:id="rId20"/>
    <p:sldId id="324" r:id="rId21"/>
    <p:sldId id="292" r:id="rId22"/>
    <p:sldId id="293" r:id="rId23"/>
    <p:sldId id="294" r:id="rId24"/>
    <p:sldId id="295" r:id="rId25"/>
    <p:sldId id="296" r:id="rId26"/>
    <p:sldId id="297" r:id="rId27"/>
    <p:sldId id="298" r:id="rId28"/>
    <p:sldId id="299" r:id="rId29"/>
    <p:sldId id="300" r:id="rId30"/>
    <p:sldId id="301" r:id="rId31"/>
    <p:sldId id="302" r:id="rId32"/>
    <p:sldId id="303" r:id="rId33"/>
    <p:sldId id="304" r:id="rId34"/>
    <p:sldId id="313" r:id="rId35"/>
    <p:sldId id="317" r:id="rId36"/>
    <p:sldId id="320" r:id="rId37"/>
    <p:sldId id="318" r:id="rId38"/>
    <p:sldId id="327" r:id="rId39"/>
    <p:sldId id="305" r:id="rId40"/>
    <p:sldId id="307" r:id="rId41"/>
    <p:sldId id="309" r:id="rId42"/>
    <p:sldId id="311" r:id="rId43"/>
    <p:sldId id="312" r:id="rId44"/>
    <p:sldId id="258" r:id="rId45"/>
    <p:sldId id="322" r:id="rId46"/>
    <p:sldId id="315" r:id="rId47"/>
    <p:sldId id="325" r:id="rId48"/>
    <p:sldId id="326" r:id="rId49"/>
    <p:sldId id="328" r:id="rId50"/>
    <p:sldId id="279" r:id="rId51"/>
    <p:sldId id="314" r:id="rId52"/>
    <p:sldId id="262" r:id="rId53"/>
    <p:sldId id="329" r:id="rId54"/>
    <p:sldId id="280" r:id="rId5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E5442"/>
    <a:srgbClr val="009DE9"/>
    <a:srgbClr val="017ACD"/>
    <a:srgbClr val="6F006F"/>
    <a:srgbClr val="DF1601"/>
    <a:srgbClr val="398557"/>
    <a:srgbClr val="EE0701"/>
    <a:srgbClr val="C28A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2863" autoAdjust="0"/>
    <p:restoredTop sz="55954"/>
  </p:normalViewPr>
  <p:slideViewPr>
    <p:cSldViewPr snapToGrid="0">
      <p:cViewPr varScale="1">
        <p:scale>
          <a:sx n="51" d="100"/>
          <a:sy n="51" d="100"/>
        </p:scale>
        <p:origin x="2920" y="192"/>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4.xml"/><Relationship Id="rId18" Type="http://schemas.openxmlformats.org/officeDocument/2006/relationships/slide" Target="slides/slide9.xml"/><Relationship Id="rId26" Type="http://schemas.openxmlformats.org/officeDocument/2006/relationships/slide" Target="slides/slide17.xml"/><Relationship Id="rId39" Type="http://schemas.openxmlformats.org/officeDocument/2006/relationships/slide" Target="slides/slide30.xml"/><Relationship Id="rId21" Type="http://schemas.openxmlformats.org/officeDocument/2006/relationships/slide" Target="slides/slide12.xml"/><Relationship Id="rId34" Type="http://schemas.openxmlformats.org/officeDocument/2006/relationships/slide" Target="slides/slide25.xml"/><Relationship Id="rId42" Type="http://schemas.openxmlformats.org/officeDocument/2006/relationships/slide" Target="slides/slide33.xml"/><Relationship Id="rId47" Type="http://schemas.openxmlformats.org/officeDocument/2006/relationships/slide" Target="slides/slide38.xml"/><Relationship Id="rId50" Type="http://schemas.openxmlformats.org/officeDocument/2006/relationships/slide" Target="slides/slide41.xml"/><Relationship Id="rId55" Type="http://schemas.openxmlformats.org/officeDocument/2006/relationships/slide" Target="slides/slide46.xml"/><Relationship Id="rId7" Type="http://schemas.openxmlformats.org/officeDocument/2006/relationships/slideMaster" Target="slideMasters/slideMaster4.xml"/><Relationship Id="rId2" Type="http://schemas.openxmlformats.org/officeDocument/2006/relationships/customXml" Target="../customXml/item2.xml"/><Relationship Id="rId16" Type="http://schemas.openxmlformats.org/officeDocument/2006/relationships/slide" Target="slides/slide7.xml"/><Relationship Id="rId29" Type="http://schemas.openxmlformats.org/officeDocument/2006/relationships/slide" Target="slides/slide20.xml"/><Relationship Id="rId11" Type="http://schemas.openxmlformats.org/officeDocument/2006/relationships/slide" Target="slides/slide2.xml"/><Relationship Id="rId24" Type="http://schemas.openxmlformats.org/officeDocument/2006/relationships/slide" Target="slides/slide15.xml"/><Relationship Id="rId32" Type="http://schemas.openxmlformats.org/officeDocument/2006/relationships/slide" Target="slides/slide23.xml"/><Relationship Id="rId37" Type="http://schemas.openxmlformats.org/officeDocument/2006/relationships/slide" Target="slides/slide28.xml"/><Relationship Id="rId40" Type="http://schemas.openxmlformats.org/officeDocument/2006/relationships/slide" Target="slides/slide31.xml"/><Relationship Id="rId45" Type="http://schemas.openxmlformats.org/officeDocument/2006/relationships/slide" Target="slides/slide36.xml"/><Relationship Id="rId53" Type="http://schemas.openxmlformats.org/officeDocument/2006/relationships/slide" Target="slides/slide44.xml"/><Relationship Id="rId58" Type="http://schemas.openxmlformats.org/officeDocument/2006/relationships/viewProps" Target="viewProps.xml"/><Relationship Id="rId5" Type="http://schemas.openxmlformats.org/officeDocument/2006/relationships/slideMaster" Target="slideMasters/slideMaster2.xml"/><Relationship Id="rId19" Type="http://schemas.openxmlformats.org/officeDocument/2006/relationships/slide" Target="slides/slide10.xml"/><Relationship Id="rId4" Type="http://schemas.openxmlformats.org/officeDocument/2006/relationships/slideMaster" Target="slideMasters/slideMaster1.xml"/><Relationship Id="rId9" Type="http://schemas.openxmlformats.org/officeDocument/2006/relationships/slideMaster" Target="slideMasters/slideMaster6.xml"/><Relationship Id="rId14" Type="http://schemas.openxmlformats.org/officeDocument/2006/relationships/slide" Target="slides/slide5.xml"/><Relationship Id="rId22" Type="http://schemas.openxmlformats.org/officeDocument/2006/relationships/slide" Target="slides/slide13.xml"/><Relationship Id="rId27" Type="http://schemas.openxmlformats.org/officeDocument/2006/relationships/slide" Target="slides/slide18.xml"/><Relationship Id="rId30" Type="http://schemas.openxmlformats.org/officeDocument/2006/relationships/slide" Target="slides/slide21.xml"/><Relationship Id="rId35" Type="http://schemas.openxmlformats.org/officeDocument/2006/relationships/slide" Target="slides/slide26.xml"/><Relationship Id="rId43" Type="http://schemas.openxmlformats.org/officeDocument/2006/relationships/slide" Target="slides/slide34.xml"/><Relationship Id="rId48" Type="http://schemas.openxmlformats.org/officeDocument/2006/relationships/slide" Target="slides/slide39.xml"/><Relationship Id="rId56" Type="http://schemas.openxmlformats.org/officeDocument/2006/relationships/notesMaster" Target="notesMasters/notesMaster1.xml"/><Relationship Id="rId8" Type="http://schemas.openxmlformats.org/officeDocument/2006/relationships/slideMaster" Target="slideMasters/slideMaster5.xml"/><Relationship Id="rId51" Type="http://schemas.openxmlformats.org/officeDocument/2006/relationships/slide" Target="slides/slide42.xml"/><Relationship Id="rId3" Type="http://schemas.openxmlformats.org/officeDocument/2006/relationships/customXml" Target="../customXml/item3.xml"/><Relationship Id="rId12" Type="http://schemas.openxmlformats.org/officeDocument/2006/relationships/slide" Target="slides/slide3.xml"/><Relationship Id="rId17" Type="http://schemas.openxmlformats.org/officeDocument/2006/relationships/slide" Target="slides/slide8.xml"/><Relationship Id="rId25" Type="http://schemas.openxmlformats.org/officeDocument/2006/relationships/slide" Target="slides/slide16.xml"/><Relationship Id="rId33" Type="http://schemas.openxmlformats.org/officeDocument/2006/relationships/slide" Target="slides/slide24.xml"/><Relationship Id="rId38" Type="http://schemas.openxmlformats.org/officeDocument/2006/relationships/slide" Target="slides/slide29.xml"/><Relationship Id="rId46" Type="http://schemas.openxmlformats.org/officeDocument/2006/relationships/slide" Target="slides/slide37.xml"/><Relationship Id="rId59" Type="http://schemas.openxmlformats.org/officeDocument/2006/relationships/theme" Target="theme/theme1.xml"/><Relationship Id="rId20" Type="http://schemas.openxmlformats.org/officeDocument/2006/relationships/slide" Target="slides/slide11.xml"/><Relationship Id="rId41" Type="http://schemas.openxmlformats.org/officeDocument/2006/relationships/slide" Target="slides/slide32.xml"/><Relationship Id="rId54" Type="http://schemas.openxmlformats.org/officeDocument/2006/relationships/slide" Target="slides/slide45.xml"/><Relationship Id="rId1" Type="http://schemas.openxmlformats.org/officeDocument/2006/relationships/customXml" Target="../customXml/item1.xml"/><Relationship Id="rId6" Type="http://schemas.openxmlformats.org/officeDocument/2006/relationships/slideMaster" Target="slideMasters/slideMaster3.xml"/><Relationship Id="rId15" Type="http://schemas.openxmlformats.org/officeDocument/2006/relationships/slide" Target="slides/slide6.xml"/><Relationship Id="rId23" Type="http://schemas.openxmlformats.org/officeDocument/2006/relationships/slide" Target="slides/slide14.xml"/><Relationship Id="rId28" Type="http://schemas.openxmlformats.org/officeDocument/2006/relationships/slide" Target="slides/slide19.xml"/><Relationship Id="rId36" Type="http://schemas.openxmlformats.org/officeDocument/2006/relationships/slide" Target="slides/slide27.xml"/><Relationship Id="rId49" Type="http://schemas.openxmlformats.org/officeDocument/2006/relationships/slide" Target="slides/slide40.xml"/><Relationship Id="rId57" Type="http://schemas.openxmlformats.org/officeDocument/2006/relationships/presProps" Target="presProps.xml"/><Relationship Id="rId10" Type="http://schemas.openxmlformats.org/officeDocument/2006/relationships/slide" Target="slides/slide1.xml"/><Relationship Id="rId31" Type="http://schemas.openxmlformats.org/officeDocument/2006/relationships/slide" Target="slides/slide22.xml"/><Relationship Id="rId44" Type="http://schemas.openxmlformats.org/officeDocument/2006/relationships/slide" Target="slides/slide35.xml"/><Relationship Id="rId52" Type="http://schemas.openxmlformats.org/officeDocument/2006/relationships/slide" Target="slides/slide43.xml"/><Relationship Id="rId6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7.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22715D3-E66A-43BE-8903-BCE7F6D62105}" type="datetimeFigureOut">
              <a:rPr lang="en-US" smtClean="0"/>
              <a:t>10/18/19</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FA2AC1F-81FA-4850-9A17-C24265222C30}" type="slidenum">
              <a:rPr lang="en-US" smtClean="0"/>
              <a:t>‹#›</a:t>
            </a:fld>
            <a:endParaRPr lang="en-US"/>
          </a:p>
        </p:txBody>
      </p:sp>
    </p:spTree>
    <p:extLst>
      <p:ext uri="{BB962C8B-B14F-4D97-AF65-F5344CB8AC3E}">
        <p14:creationId xmlns:p14="http://schemas.microsoft.com/office/powerpoint/2010/main" val="429295585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3" Type="http://schemas.openxmlformats.org/officeDocument/2006/relationships/hyperlink" Target="https://creativecommons.org/licenses/by-sa/4.0/" TargetMode="External"/><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3" Type="http://schemas.openxmlformats.org/officeDocument/2006/relationships/hyperlink" Target="https://creativecommons.org/share-your-work/public-domain/cc0/" TargetMode="External"/><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3" Type="http://schemas.openxmlformats.org/officeDocument/2006/relationships/hyperlink" Target="https://creativecommons.org/licenses/by-sa/4.0/" TargetMode="External"/><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3" Type="http://schemas.openxmlformats.org/officeDocument/2006/relationships/hyperlink" Target="https://creativecommons.org/licenses/by-sa/4.0/legalcode" TargetMode="External"/><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3" Type="http://schemas.openxmlformats.org/officeDocument/2006/relationships/hyperlink" Target="https://wiki.creativecommons.org/wiki/CC_REL" TargetMode="External"/><Relationship Id="rId2" Type="http://schemas.openxmlformats.org/officeDocument/2006/relationships/slide" Target="../slides/slide34.xml"/><Relationship Id="rId1" Type="http://schemas.openxmlformats.org/officeDocument/2006/relationships/notesMaster" Target="../notesMasters/notesMaster1.xml"/><Relationship Id="rId4" Type="http://schemas.openxmlformats.org/officeDocument/2006/relationships/hyperlink" Target="https://wiki.creativecommons.org/Ccrel" TargetMode="Externa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3" Type="http://schemas.openxmlformats.org/officeDocument/2006/relationships/hyperlink" Target="https://en.wikipedia.org/wiki/List_of_major_Creative_Commons_licensed_works" TargetMode="External"/><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Hi everyone, and welcome to “Introduction to Creative Commons Licenses” as part of the Dalhousie Libraries Scholarship Series – thank you for joining me today and allowing me to talk to you about Creative Commons Licenses</a:t>
            </a:r>
          </a:p>
        </p:txBody>
      </p:sp>
      <p:sp>
        <p:nvSpPr>
          <p:cNvPr id="4" name="Slide Number Placeholder 3"/>
          <p:cNvSpPr>
            <a:spLocks noGrp="1"/>
          </p:cNvSpPr>
          <p:nvPr>
            <p:ph type="sldNum" sz="quarter" idx="5"/>
          </p:nvPr>
        </p:nvSpPr>
        <p:spPr/>
        <p:txBody>
          <a:bodyPr/>
          <a:lstStyle/>
          <a:p>
            <a:fld id="{3FA2AC1F-81FA-4850-9A17-C24265222C30}" type="slidenum">
              <a:rPr lang="en-US" smtClean="0"/>
              <a:t>1</a:t>
            </a:fld>
            <a:endParaRPr lang="en-US"/>
          </a:p>
        </p:txBody>
      </p:sp>
    </p:spTree>
    <p:extLst>
      <p:ext uri="{BB962C8B-B14F-4D97-AF65-F5344CB8AC3E}">
        <p14:creationId xmlns:p14="http://schemas.microsoft.com/office/powerpoint/2010/main" val="427828451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So, having exceptions that we can use like fair dealing are great, because we can use copyright-protected works in certain settings, such as sharing an article through Brightspace, or having a handout in a class. But sometimes, these scenarios don’t apply, and we can’t use all types of works, and it is necessary to seek the permission of the copyright owner to use a work. </a:t>
            </a:r>
          </a:p>
        </p:txBody>
      </p:sp>
      <p:sp>
        <p:nvSpPr>
          <p:cNvPr id="4" name="Slide Number Placeholder 3"/>
          <p:cNvSpPr>
            <a:spLocks noGrp="1"/>
          </p:cNvSpPr>
          <p:nvPr>
            <p:ph type="sldNum" sz="quarter" idx="5"/>
          </p:nvPr>
        </p:nvSpPr>
        <p:spPr/>
        <p:txBody>
          <a:bodyPr/>
          <a:lstStyle/>
          <a:p>
            <a:fld id="{3FA2AC1F-81FA-4850-9A17-C24265222C30}" type="slidenum">
              <a:rPr lang="en-US" smtClean="0"/>
              <a:t>10</a:t>
            </a:fld>
            <a:endParaRPr lang="en-US"/>
          </a:p>
        </p:txBody>
      </p:sp>
    </p:spTree>
    <p:extLst>
      <p:ext uri="{BB962C8B-B14F-4D97-AF65-F5344CB8AC3E}">
        <p14:creationId xmlns:p14="http://schemas.microsoft.com/office/powerpoint/2010/main" val="29069585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With resources that have a Creative Commons license attached to them – you do have permission out of the gate to use a particular resource.</a:t>
            </a:r>
          </a:p>
        </p:txBody>
      </p:sp>
      <p:sp>
        <p:nvSpPr>
          <p:cNvPr id="4" name="Slide Number Placeholder 3"/>
          <p:cNvSpPr>
            <a:spLocks noGrp="1"/>
          </p:cNvSpPr>
          <p:nvPr>
            <p:ph type="sldNum" sz="quarter" idx="5"/>
          </p:nvPr>
        </p:nvSpPr>
        <p:spPr/>
        <p:txBody>
          <a:bodyPr/>
          <a:lstStyle/>
          <a:p>
            <a:fld id="{3FA2AC1F-81FA-4850-9A17-C24265222C30}" type="slidenum">
              <a:rPr lang="en-US" smtClean="0"/>
              <a:t>11</a:t>
            </a:fld>
            <a:endParaRPr lang="en-US"/>
          </a:p>
        </p:txBody>
      </p:sp>
    </p:spTree>
    <p:extLst>
      <p:ext uri="{BB962C8B-B14F-4D97-AF65-F5344CB8AC3E}">
        <p14:creationId xmlns:p14="http://schemas.microsoft.com/office/powerpoint/2010/main" val="291655614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However, it’s important to note that Creative Commons licensed material have different conditions, based on the license chosen. And I’m going to get into a bit more of what that entails in just a moment. </a:t>
            </a:r>
          </a:p>
        </p:txBody>
      </p:sp>
      <p:sp>
        <p:nvSpPr>
          <p:cNvPr id="4" name="Slide Number Placeholder 3"/>
          <p:cNvSpPr>
            <a:spLocks noGrp="1"/>
          </p:cNvSpPr>
          <p:nvPr>
            <p:ph type="sldNum" sz="quarter" idx="5"/>
          </p:nvPr>
        </p:nvSpPr>
        <p:spPr/>
        <p:txBody>
          <a:bodyPr/>
          <a:lstStyle/>
          <a:p>
            <a:fld id="{3FA2AC1F-81FA-4850-9A17-C24265222C30}" type="slidenum">
              <a:rPr lang="en-US" smtClean="0"/>
              <a:t>12</a:t>
            </a:fld>
            <a:endParaRPr lang="en-US"/>
          </a:p>
        </p:txBody>
      </p:sp>
    </p:spTree>
    <p:extLst>
      <p:ext uri="{BB962C8B-B14F-4D97-AF65-F5344CB8AC3E}">
        <p14:creationId xmlns:p14="http://schemas.microsoft.com/office/powerpoint/2010/main" val="335605362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 think it’s important to say something a bit more broadly about licenses in general. Essentially, a license, in the copyright world is permission – permission to do something with work or works, and subject to certain conditions. </a:t>
            </a:r>
          </a:p>
          <a:p>
            <a:endParaRPr lang="en-US" dirty="0"/>
          </a:p>
          <a:p>
            <a:r>
              <a:rPr lang="en-US" dirty="0"/>
              <a:t>Often, online, and with certain software products, we must be accustomed to seeing a long stream of text, such as a Terms of use, or End User License agreement – spelling out, in complex terms what users are and are not permitted to do with the works that they are access. </a:t>
            </a:r>
          </a:p>
          <a:p>
            <a:endParaRPr lang="en-US" dirty="0"/>
          </a:p>
          <a:p>
            <a:r>
              <a:rPr lang="en-US" dirty="0"/>
              <a:t>For Creative Commons licenses, that long complex and legal agreement exists – and I’ll get into that in a little bit when I talk about the legal deed in licenses, but Creative Commons licenses express, in more easy-to-understand terms, how works can be used, and what types of usage that the copyright owner or creator is authorizing for the particular work. </a:t>
            </a:r>
          </a:p>
        </p:txBody>
      </p:sp>
      <p:sp>
        <p:nvSpPr>
          <p:cNvPr id="4" name="Slide Number Placeholder 3"/>
          <p:cNvSpPr>
            <a:spLocks noGrp="1"/>
          </p:cNvSpPr>
          <p:nvPr>
            <p:ph type="sldNum" sz="quarter" idx="5"/>
          </p:nvPr>
        </p:nvSpPr>
        <p:spPr/>
        <p:txBody>
          <a:bodyPr/>
          <a:lstStyle/>
          <a:p>
            <a:fld id="{3FA2AC1F-81FA-4850-9A17-C24265222C30}" type="slidenum">
              <a:rPr lang="en-US" smtClean="0"/>
              <a:t>13</a:t>
            </a:fld>
            <a:endParaRPr lang="en-US"/>
          </a:p>
        </p:txBody>
      </p:sp>
    </p:spTree>
    <p:extLst>
      <p:ext uri="{BB962C8B-B14F-4D97-AF65-F5344CB8AC3E}">
        <p14:creationId xmlns:p14="http://schemas.microsoft.com/office/powerpoint/2010/main" val="429393633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CA" dirty="0"/>
              <a:t>Creative Commons has four handy symbols that you need to know in order to identify what kind of license a work has. Each symbol indicates the a different condition for re-use. And, I want to walk you through each one individually. </a:t>
            </a:r>
          </a:p>
          <a:p>
            <a:endParaRPr lang="en-US" dirty="0"/>
          </a:p>
        </p:txBody>
      </p:sp>
      <p:sp>
        <p:nvSpPr>
          <p:cNvPr id="4" name="Slide Number Placeholder 3"/>
          <p:cNvSpPr>
            <a:spLocks noGrp="1"/>
          </p:cNvSpPr>
          <p:nvPr>
            <p:ph type="sldNum" sz="quarter" idx="5"/>
          </p:nvPr>
        </p:nvSpPr>
        <p:spPr/>
        <p:txBody>
          <a:bodyPr/>
          <a:lstStyle/>
          <a:p>
            <a:fld id="{3FA2AC1F-81FA-4850-9A17-C24265222C30}" type="slidenum">
              <a:rPr lang="en-US" smtClean="0"/>
              <a:t>14</a:t>
            </a:fld>
            <a:endParaRPr lang="en-US"/>
          </a:p>
        </p:txBody>
      </p:sp>
    </p:spTree>
    <p:extLst>
      <p:ext uri="{BB962C8B-B14F-4D97-AF65-F5344CB8AC3E}">
        <p14:creationId xmlns:p14="http://schemas.microsoft.com/office/powerpoint/2010/main" val="204460398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rtl="0">
              <a:lnSpc>
                <a:spcPct val="100000"/>
              </a:lnSpc>
              <a:spcBef>
                <a:spcPts val="0"/>
              </a:spcBef>
              <a:spcAft>
                <a:spcPts val="0"/>
              </a:spcAft>
              <a:buClr>
                <a:schemeClr val="dk1"/>
              </a:buClr>
              <a:buSzPts val="1200"/>
              <a:buFont typeface="Calibri"/>
              <a:buNone/>
            </a:pPr>
            <a:r>
              <a:rPr lang="en-CA" dirty="0"/>
              <a:t>First, the little person or “BY” “By” indicates attribution. That is, if you want to use this work, you need to credit the original author or creator. What this  symbol is saying “You can use this in any way you want – you could rework it, include it as part of another work – whatever -- but you have to say it’s ‘by’ me!” All CC licenses have the “By” condition. And, that’s a big emphasis in Creative Commons is placed on gratitude and giving credit or thanks to the creator of a given work. </a:t>
            </a:r>
          </a:p>
          <a:p>
            <a:pPr marL="0" lvl="0" indent="0" algn="l" rtl="0">
              <a:spcBef>
                <a:spcPts val="0"/>
              </a:spcBef>
              <a:spcAft>
                <a:spcPts val="0"/>
              </a:spcAft>
              <a:buNone/>
            </a:pPr>
            <a:endParaRPr lang="en-CA" dirty="0"/>
          </a:p>
          <a:p>
            <a:endParaRPr lang="en-US" dirty="0"/>
          </a:p>
        </p:txBody>
      </p:sp>
      <p:sp>
        <p:nvSpPr>
          <p:cNvPr id="4" name="Slide Number Placeholder 3"/>
          <p:cNvSpPr>
            <a:spLocks noGrp="1"/>
          </p:cNvSpPr>
          <p:nvPr>
            <p:ph type="sldNum" sz="quarter" idx="5"/>
          </p:nvPr>
        </p:nvSpPr>
        <p:spPr/>
        <p:txBody>
          <a:bodyPr/>
          <a:lstStyle/>
          <a:p>
            <a:fld id="{3FA2AC1F-81FA-4850-9A17-C24265222C30}" type="slidenum">
              <a:rPr lang="en-US" smtClean="0"/>
              <a:t>15</a:t>
            </a:fld>
            <a:endParaRPr lang="en-US"/>
          </a:p>
        </p:txBody>
      </p:sp>
    </p:spTree>
    <p:extLst>
      <p:ext uri="{BB962C8B-B14F-4D97-AF65-F5344CB8AC3E}">
        <p14:creationId xmlns:p14="http://schemas.microsoft.com/office/powerpoint/2010/main" val="295230239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0" indent="0" algn="l" rtl="0">
              <a:spcBef>
                <a:spcPts val="0"/>
              </a:spcBef>
              <a:spcAft>
                <a:spcPts val="0"/>
              </a:spcAft>
              <a:buClr>
                <a:schemeClr val="dk1"/>
              </a:buClr>
              <a:buSzPts val="1200"/>
              <a:buFont typeface="Calibri"/>
              <a:buNone/>
            </a:pPr>
            <a:r>
              <a:rPr lang="en-CA" dirty="0"/>
              <a:t>This is NC or Non-commercial indicated by a crossed out dollar sign.  This symbol indicates that the work can only be used for a non-commercial purpose. That means that permission has to be sought for the work to be used for a commercial purpose, such as being sold as a part of a product. </a:t>
            </a:r>
          </a:p>
          <a:p>
            <a:pPr marL="0" lvl="0" indent="0" algn="l" rtl="0">
              <a:spcBef>
                <a:spcPts val="0"/>
              </a:spcBef>
              <a:spcAft>
                <a:spcPts val="0"/>
              </a:spcAft>
              <a:buClr>
                <a:schemeClr val="dk1"/>
              </a:buClr>
              <a:buSzPts val="1200"/>
              <a:buFont typeface="Calibri"/>
              <a:buNone/>
            </a:pPr>
            <a:endParaRPr lang="en-CA" dirty="0"/>
          </a:p>
          <a:p>
            <a:pPr marL="0" lvl="0" indent="0" algn="l" rtl="0">
              <a:spcBef>
                <a:spcPts val="0"/>
              </a:spcBef>
              <a:spcAft>
                <a:spcPts val="0"/>
              </a:spcAft>
              <a:buClr>
                <a:schemeClr val="dk1"/>
              </a:buClr>
              <a:buSzPts val="1200"/>
              <a:buFont typeface="Calibri"/>
              <a:buNone/>
            </a:pPr>
            <a:r>
              <a:rPr lang="en-CA" dirty="0"/>
              <a:t>It’s important to keep in mind that this restriction is about the use, not the user. For example, a big for-profit corporation can use a Creative Commons Licensed work with the non-commercial condition in training materials for their employees, but not to sell it as part their products. Generally speaking, something that has a Creative Commons license with the NC condition cannot be sold – or included as a part of something that is sold, unless the permission of the copyright owner is obtained. </a:t>
            </a:r>
          </a:p>
          <a:p>
            <a:endParaRPr lang="en-US" dirty="0"/>
          </a:p>
        </p:txBody>
      </p:sp>
      <p:sp>
        <p:nvSpPr>
          <p:cNvPr id="4" name="Slide Number Placeholder 3"/>
          <p:cNvSpPr>
            <a:spLocks noGrp="1"/>
          </p:cNvSpPr>
          <p:nvPr>
            <p:ph type="sldNum" sz="quarter" idx="5"/>
          </p:nvPr>
        </p:nvSpPr>
        <p:spPr/>
        <p:txBody>
          <a:bodyPr/>
          <a:lstStyle/>
          <a:p>
            <a:fld id="{3FA2AC1F-81FA-4850-9A17-C24265222C30}" type="slidenum">
              <a:rPr lang="en-US" smtClean="0"/>
              <a:t>16</a:t>
            </a:fld>
            <a:endParaRPr lang="en-US"/>
          </a:p>
        </p:txBody>
      </p:sp>
    </p:spTree>
    <p:extLst>
      <p:ext uri="{BB962C8B-B14F-4D97-AF65-F5344CB8AC3E}">
        <p14:creationId xmlns:p14="http://schemas.microsoft.com/office/powerpoint/2010/main" val="377580155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CA" dirty="0"/>
              <a:t>This equals symbol means “no derivatives.” It’s saying “if you share your version, your version must equal mine.” A user can also take a work licensed with the No-Derivatives condition and use it as a piece of a collection of works, as long as the licensed work itself is unaltered. It’s worth noting that, </a:t>
            </a:r>
            <a:r>
              <a:rPr lang="en-CA" sz="1200" b="0" i="0" kern="1200" dirty="0">
                <a:solidFill>
                  <a:schemeClr val="tx1"/>
                </a:solidFill>
                <a:effectLst/>
                <a:latin typeface="+mn-lt"/>
                <a:ea typeface="+mn-ea"/>
                <a:cs typeface="+mn-cs"/>
              </a:rPr>
              <a:t>CC licenses grant permission to use the licensed material in any media or format regardless of the format in which it has been made available</a:t>
            </a:r>
            <a:r>
              <a:rPr lang="en-CA" dirty="0"/>
              <a:t> . Small changes such as minor cropping, or format shifting – things that don’t alter the nature of the original work, would be acceptable.</a:t>
            </a:r>
          </a:p>
          <a:p>
            <a:endParaRPr lang="en-US" dirty="0"/>
          </a:p>
        </p:txBody>
      </p:sp>
      <p:sp>
        <p:nvSpPr>
          <p:cNvPr id="4" name="Slide Number Placeholder 3"/>
          <p:cNvSpPr>
            <a:spLocks noGrp="1"/>
          </p:cNvSpPr>
          <p:nvPr>
            <p:ph type="sldNum" sz="quarter" idx="5"/>
          </p:nvPr>
        </p:nvSpPr>
        <p:spPr/>
        <p:txBody>
          <a:bodyPr/>
          <a:lstStyle/>
          <a:p>
            <a:fld id="{3FA2AC1F-81FA-4850-9A17-C24265222C30}" type="slidenum">
              <a:rPr lang="en-US" smtClean="0"/>
              <a:t>17</a:t>
            </a:fld>
            <a:endParaRPr lang="en-US"/>
          </a:p>
        </p:txBody>
      </p:sp>
    </p:spTree>
    <p:extLst>
      <p:ext uri="{BB962C8B-B14F-4D97-AF65-F5344CB8AC3E}">
        <p14:creationId xmlns:p14="http://schemas.microsoft.com/office/powerpoint/2010/main" val="257713555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CA" dirty="0"/>
              <a:t>The last possible condition is the </a:t>
            </a:r>
            <a:r>
              <a:rPr lang="en-CA" dirty="0" err="1"/>
              <a:t>ShareAlike</a:t>
            </a:r>
            <a:r>
              <a:rPr lang="en-CA" dirty="0"/>
              <a:t> condition. This is the condition that says, “If you want to share something you built using my work with others, you have to share it with the same license or a compatible license.” This shows that the user wants the work to stay openly licensed in some way. Essentially, the copyright owner is expressing a desire that the work remain openly  licensed and shared in the manner in which it was shared – with an open license.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CA"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CA" dirty="0"/>
          </a:p>
          <a:p>
            <a:pPr rtl="0"/>
            <a:r>
              <a:rPr lang="en-CA" sz="1200" b="0" i="0" kern="1200" dirty="0">
                <a:solidFill>
                  <a:schemeClr val="tx1"/>
                </a:solidFill>
                <a:effectLst/>
                <a:latin typeface="+mn-lt"/>
                <a:ea typeface="+mn-ea"/>
                <a:cs typeface="+mn-cs"/>
              </a:rPr>
              <a:t>If you remix, transform, adapt or build upon the material in some fashion, you must distribute your contributions under the </a:t>
            </a:r>
            <a:r>
              <a:rPr lang="en-CA" sz="1200" b="0" i="0" u="none" strike="noStrike" kern="1200" dirty="0">
                <a:solidFill>
                  <a:schemeClr val="tx1"/>
                </a:solidFill>
                <a:effectLst/>
                <a:latin typeface="+mn-lt"/>
                <a:ea typeface="+mn-ea"/>
                <a:cs typeface="+mn-cs"/>
                <a:hlinkClick r:id="rId3"/>
              </a:rPr>
              <a:t>same license</a:t>
            </a:r>
            <a:r>
              <a:rPr lang="en-CA" sz="1200" b="0" i="0" kern="1200" dirty="0">
                <a:solidFill>
                  <a:schemeClr val="tx1"/>
                </a:solidFill>
                <a:effectLst/>
                <a:latin typeface="+mn-lt"/>
                <a:ea typeface="+mn-ea"/>
                <a:cs typeface="+mn-cs"/>
              </a:rPr>
              <a:t> as the original.</a:t>
            </a:r>
          </a:p>
          <a:p>
            <a:pPr rtl="0"/>
            <a:r>
              <a:rPr lang="en-CA" sz="1200" b="0" i="0" kern="1200" dirty="0">
                <a:solidFill>
                  <a:schemeClr val="tx1"/>
                </a:solidFill>
                <a:effectLst/>
                <a:latin typeface="+mn-lt"/>
                <a:ea typeface="+mn-ea"/>
                <a:cs typeface="+mn-cs"/>
              </a:rPr>
              <a:t>Going along with this, and this would apply to other licenses as well, is that you can’t apply additional legal restrictions that go beyond the license that would restrict users from doing anything that the license would allow for – such as prohibiting copying and pasting, or another type of technological measure. </a:t>
            </a:r>
          </a:p>
          <a:p>
            <a:pPr rtl="0"/>
            <a:endParaRPr lang="en-CA" sz="1200" b="0" i="0" kern="1200" dirty="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5"/>
          </p:nvPr>
        </p:nvSpPr>
        <p:spPr/>
        <p:txBody>
          <a:bodyPr/>
          <a:lstStyle/>
          <a:p>
            <a:fld id="{3FA2AC1F-81FA-4850-9A17-C24265222C30}" type="slidenum">
              <a:rPr lang="en-US" smtClean="0"/>
              <a:t>18</a:t>
            </a:fld>
            <a:endParaRPr lang="en-US"/>
          </a:p>
        </p:txBody>
      </p:sp>
    </p:spTree>
    <p:extLst>
      <p:ext uri="{BB962C8B-B14F-4D97-AF65-F5344CB8AC3E}">
        <p14:creationId xmlns:p14="http://schemas.microsoft.com/office/powerpoint/2010/main" val="232127638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rtl="0">
              <a:lnSpc>
                <a:spcPct val="100000"/>
              </a:lnSpc>
              <a:spcBef>
                <a:spcPts val="0"/>
              </a:spcBef>
              <a:spcAft>
                <a:spcPts val="0"/>
              </a:spcAft>
              <a:buClr>
                <a:schemeClr val="dk1"/>
              </a:buClr>
              <a:buSzPts val="1200"/>
              <a:buFont typeface="Calibri"/>
              <a:buNone/>
            </a:pPr>
            <a:endParaRPr lang="en-CA" dirty="0"/>
          </a:p>
          <a:p>
            <a:pPr marL="0" marR="0" lvl="0" indent="0" algn="l" rtl="0">
              <a:lnSpc>
                <a:spcPct val="100000"/>
              </a:lnSpc>
              <a:spcBef>
                <a:spcPts val="0"/>
              </a:spcBef>
              <a:spcAft>
                <a:spcPts val="0"/>
              </a:spcAft>
              <a:buClr>
                <a:schemeClr val="dk1"/>
              </a:buClr>
              <a:buSzPts val="1200"/>
              <a:buFont typeface="Calibri"/>
              <a:buNone/>
            </a:pPr>
            <a:r>
              <a:rPr lang="en-CA" dirty="0"/>
              <a:t>All of these particular elements can then be combined to create the six different Creative Commons licenses. So, as you can see they all have the creative commons symbol in the left corner, followed by a series of other symbols, each representing the conditions we just talked about. </a:t>
            </a:r>
          </a:p>
          <a:p>
            <a:pPr marL="0" lvl="0" indent="0" algn="l" rtl="0">
              <a:spcBef>
                <a:spcPts val="0"/>
              </a:spcBef>
              <a:spcAft>
                <a:spcPts val="0"/>
              </a:spcAft>
              <a:buNone/>
            </a:pPr>
            <a:endParaRPr lang="en-CA" dirty="0"/>
          </a:p>
          <a:p>
            <a:endParaRPr lang="en-US" dirty="0"/>
          </a:p>
        </p:txBody>
      </p:sp>
      <p:sp>
        <p:nvSpPr>
          <p:cNvPr id="4" name="Slide Number Placeholder 3"/>
          <p:cNvSpPr>
            <a:spLocks noGrp="1"/>
          </p:cNvSpPr>
          <p:nvPr>
            <p:ph type="sldNum" sz="quarter" idx="5"/>
          </p:nvPr>
        </p:nvSpPr>
        <p:spPr/>
        <p:txBody>
          <a:bodyPr/>
          <a:lstStyle/>
          <a:p>
            <a:fld id="{3FA2AC1F-81FA-4850-9A17-C24265222C30}" type="slidenum">
              <a:rPr lang="en-US" smtClean="0"/>
              <a:t>19</a:t>
            </a:fld>
            <a:endParaRPr lang="en-US"/>
          </a:p>
        </p:txBody>
      </p:sp>
    </p:spTree>
    <p:extLst>
      <p:ext uri="{BB962C8B-B14F-4D97-AF65-F5344CB8AC3E}">
        <p14:creationId xmlns:p14="http://schemas.microsoft.com/office/powerpoint/2010/main" val="32296435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br>
              <a:rPr lang="en-CA" b="0" dirty="0">
                <a:effectLst/>
              </a:rPr>
            </a:br>
            <a:r>
              <a:rPr lang="en-CA" b="1" dirty="0">
                <a:effectLst/>
              </a:rPr>
              <a:t>About me: </a:t>
            </a:r>
          </a:p>
          <a:p>
            <a:pPr rtl="0"/>
            <a:endParaRPr lang="en-CA" b="0" dirty="0">
              <a:effectLst/>
            </a:endParaRPr>
          </a:p>
          <a:p>
            <a:pPr rtl="0"/>
            <a:r>
              <a:rPr lang="en-CA" sz="1200" b="0" i="0" u="none" strike="noStrike" kern="1200" dirty="0">
                <a:solidFill>
                  <a:schemeClr val="tx1"/>
                </a:solidFill>
                <a:effectLst/>
                <a:latin typeface="+mn-lt"/>
                <a:ea typeface="+mn-ea"/>
                <a:cs typeface="+mn-cs"/>
              </a:rPr>
              <a:t>So, as I mentioned my name is Roger Gillis and I'm a librarian here at the Dalhousie libraries and a as part of my role, I advise the campus community on copyright-related issues. I work out of the Copyright Office which is based in the Dalhousie Libraries,.  The copyright office advises the campus community on a wide variety of topics related to copyright ranging from: using material in the classroom to fair dealing, using licensed materials from our databases, showing films in class and on campus, as well as questions about copyright. I’m also part of the Creative Commons Global Network and the Creative Commons Canada Chapter and have been a little involved with Creative Commons over the past few years, which is the global non-profit organization that oversees the Creative Commons licenses. </a:t>
            </a:r>
          </a:p>
          <a:p>
            <a:pPr rtl="0"/>
            <a:endParaRPr lang="en-CA" sz="1200" b="0" i="0" u="none" strike="noStrike" kern="1200" dirty="0">
              <a:solidFill>
                <a:schemeClr val="tx1"/>
              </a:solidFill>
              <a:effectLst/>
              <a:latin typeface="+mn-lt"/>
              <a:ea typeface="+mn-ea"/>
              <a:cs typeface="+mn-cs"/>
            </a:endParaRPr>
          </a:p>
          <a:p>
            <a:pPr rtl="0"/>
            <a:r>
              <a:rPr lang="en-CA" sz="1200" b="0" i="0" u="none" strike="noStrike" kern="1200" dirty="0">
                <a:solidFill>
                  <a:schemeClr val="tx1"/>
                </a:solidFill>
                <a:effectLst/>
                <a:latin typeface="+mn-lt"/>
                <a:ea typeface="+mn-ea"/>
                <a:cs typeface="+mn-cs"/>
              </a:rPr>
              <a:t>One of the topics that we are hearing about more and more in the Copyright office is open licenses, and in particular Creative Commons licenses, so, I thought this would be a good topic to talk about as part of this webinar series that we’re doing. Before we begin though, as we do with most of our presentations from the Copyright Office, I’d like to preface my talk by saying what I share as part of this presentation is not to be taken as legal advice. </a:t>
            </a:r>
          </a:p>
          <a:p>
            <a:br>
              <a:rPr lang="en-CA" dirty="0"/>
            </a:br>
            <a:endParaRPr lang="en-US" dirty="0"/>
          </a:p>
        </p:txBody>
      </p:sp>
      <p:sp>
        <p:nvSpPr>
          <p:cNvPr id="4" name="Slide Number Placeholder 3"/>
          <p:cNvSpPr>
            <a:spLocks noGrp="1"/>
          </p:cNvSpPr>
          <p:nvPr>
            <p:ph type="sldNum" sz="quarter" idx="5"/>
          </p:nvPr>
        </p:nvSpPr>
        <p:spPr/>
        <p:txBody>
          <a:bodyPr/>
          <a:lstStyle/>
          <a:p>
            <a:fld id="{3FA2AC1F-81FA-4850-9A17-C24265222C30}" type="slidenum">
              <a:rPr lang="en-US" smtClean="0"/>
              <a:t>2</a:t>
            </a:fld>
            <a:endParaRPr lang="en-US"/>
          </a:p>
        </p:txBody>
      </p:sp>
    </p:spTree>
    <p:extLst>
      <p:ext uri="{BB962C8B-B14F-4D97-AF65-F5344CB8AC3E}">
        <p14:creationId xmlns:p14="http://schemas.microsoft.com/office/powerpoint/2010/main" val="146365373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CA" dirty="0"/>
              <a:t>This is a CC-By License, it has just one condition: Attribution. Again – giving credit to the creator and/or owner of the resource being used.</a:t>
            </a:r>
          </a:p>
          <a:p>
            <a:endParaRPr lang="en-US" dirty="0"/>
          </a:p>
        </p:txBody>
      </p:sp>
      <p:sp>
        <p:nvSpPr>
          <p:cNvPr id="4" name="Slide Number Placeholder 3"/>
          <p:cNvSpPr>
            <a:spLocks noGrp="1"/>
          </p:cNvSpPr>
          <p:nvPr>
            <p:ph type="sldNum" sz="quarter" idx="5"/>
          </p:nvPr>
        </p:nvSpPr>
        <p:spPr/>
        <p:txBody>
          <a:bodyPr/>
          <a:lstStyle/>
          <a:p>
            <a:fld id="{3FA2AC1F-81FA-4850-9A17-C24265222C30}" type="slidenum">
              <a:rPr lang="en-US" smtClean="0"/>
              <a:t>20</a:t>
            </a:fld>
            <a:endParaRPr lang="en-US"/>
          </a:p>
        </p:txBody>
      </p:sp>
    </p:spTree>
    <p:extLst>
      <p:ext uri="{BB962C8B-B14F-4D97-AF65-F5344CB8AC3E}">
        <p14:creationId xmlns:p14="http://schemas.microsoft.com/office/powerpoint/2010/main" val="298125918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CA" dirty="0"/>
              <a:t>This is CC-BY-Share-Alike. It has two conditions: Attribution - You must Credit me - and </a:t>
            </a:r>
            <a:r>
              <a:rPr lang="en-CA" dirty="0" err="1"/>
              <a:t>ShareAlike</a:t>
            </a:r>
            <a:r>
              <a:rPr lang="en-CA" dirty="0"/>
              <a:t> - If you share, you must use the same or a compatible license. So, you can start to see how the different elements can be combined for the license.</a:t>
            </a:r>
          </a:p>
          <a:p>
            <a:endParaRPr lang="en-US" dirty="0"/>
          </a:p>
        </p:txBody>
      </p:sp>
      <p:sp>
        <p:nvSpPr>
          <p:cNvPr id="4" name="Slide Number Placeholder 3"/>
          <p:cNvSpPr>
            <a:spLocks noGrp="1"/>
          </p:cNvSpPr>
          <p:nvPr>
            <p:ph type="sldNum" sz="quarter" idx="5"/>
          </p:nvPr>
        </p:nvSpPr>
        <p:spPr/>
        <p:txBody>
          <a:bodyPr/>
          <a:lstStyle/>
          <a:p>
            <a:fld id="{3FA2AC1F-81FA-4850-9A17-C24265222C30}" type="slidenum">
              <a:rPr lang="en-US" smtClean="0"/>
              <a:t>21</a:t>
            </a:fld>
            <a:endParaRPr lang="en-US"/>
          </a:p>
        </p:txBody>
      </p:sp>
    </p:spTree>
    <p:extLst>
      <p:ext uri="{BB962C8B-B14F-4D97-AF65-F5344CB8AC3E}">
        <p14:creationId xmlns:p14="http://schemas.microsoft.com/office/powerpoint/2010/main" val="377856131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CA" dirty="0"/>
              <a:t>Next, there is s CC-BY-NC, which again has the attribution condition, as well as the non-commercial condition - use this, but only for non-commercial purposes</a:t>
            </a:r>
          </a:p>
          <a:p>
            <a:endParaRPr lang="en-US" dirty="0"/>
          </a:p>
        </p:txBody>
      </p:sp>
      <p:sp>
        <p:nvSpPr>
          <p:cNvPr id="4" name="Slide Number Placeholder 3"/>
          <p:cNvSpPr>
            <a:spLocks noGrp="1"/>
          </p:cNvSpPr>
          <p:nvPr>
            <p:ph type="sldNum" sz="quarter" idx="5"/>
          </p:nvPr>
        </p:nvSpPr>
        <p:spPr/>
        <p:txBody>
          <a:bodyPr/>
          <a:lstStyle/>
          <a:p>
            <a:fld id="{3FA2AC1F-81FA-4850-9A17-C24265222C30}" type="slidenum">
              <a:rPr lang="en-US" smtClean="0"/>
              <a:t>22</a:t>
            </a:fld>
            <a:endParaRPr lang="en-US"/>
          </a:p>
        </p:txBody>
      </p:sp>
    </p:spTree>
    <p:extLst>
      <p:ext uri="{BB962C8B-B14F-4D97-AF65-F5344CB8AC3E}">
        <p14:creationId xmlns:p14="http://schemas.microsoft.com/office/powerpoint/2010/main" val="333010436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CA" dirty="0"/>
              <a:t>And this is our last license with only two conditions: CC-BY-ND. This license still requires attribution, but it says that if you share, your version must equal the original. </a:t>
            </a:r>
          </a:p>
          <a:p>
            <a:endParaRPr lang="en-US" dirty="0"/>
          </a:p>
        </p:txBody>
      </p:sp>
      <p:sp>
        <p:nvSpPr>
          <p:cNvPr id="4" name="Slide Number Placeholder 3"/>
          <p:cNvSpPr>
            <a:spLocks noGrp="1"/>
          </p:cNvSpPr>
          <p:nvPr>
            <p:ph type="sldNum" sz="quarter" idx="5"/>
          </p:nvPr>
        </p:nvSpPr>
        <p:spPr/>
        <p:txBody>
          <a:bodyPr/>
          <a:lstStyle/>
          <a:p>
            <a:fld id="{3FA2AC1F-81FA-4850-9A17-C24265222C30}" type="slidenum">
              <a:rPr lang="en-US" smtClean="0"/>
              <a:t>23</a:t>
            </a:fld>
            <a:endParaRPr lang="en-US"/>
          </a:p>
        </p:txBody>
      </p:sp>
    </p:spTree>
    <p:extLst>
      <p:ext uri="{BB962C8B-B14F-4D97-AF65-F5344CB8AC3E}">
        <p14:creationId xmlns:p14="http://schemas.microsoft.com/office/powerpoint/2010/main" val="16009013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0" indent="0" algn="l" rtl="0">
              <a:spcBef>
                <a:spcPts val="0"/>
              </a:spcBef>
              <a:spcAft>
                <a:spcPts val="0"/>
              </a:spcAft>
              <a:buClr>
                <a:schemeClr val="dk1"/>
              </a:buClr>
              <a:buSzPts val="1200"/>
              <a:buFont typeface="Calibri"/>
              <a:buNone/>
            </a:pPr>
            <a:r>
              <a:rPr lang="en-CA" dirty="0"/>
              <a:t>There are two licenses that have three conditions: CC-BY-NC-SA and CC-BY- NC-ND. They both have the attribution condition “You must credit me” and the </a:t>
            </a:r>
            <a:r>
              <a:rPr lang="en-CA" dirty="0" err="1"/>
              <a:t>noncommercial</a:t>
            </a:r>
            <a:r>
              <a:rPr lang="en-CA" dirty="0"/>
              <a:t> condition “You can use this, but only for </a:t>
            </a:r>
            <a:r>
              <a:rPr lang="en-CA" dirty="0" err="1"/>
              <a:t>noncommercial</a:t>
            </a:r>
            <a:r>
              <a:rPr lang="en-CA" dirty="0"/>
              <a:t> purposes.” CC-BY-NC-SA also has the share-alike condition, “you must share any adaptations of this work with the same or a compatible license” whereas the bottom license, CC-BY-NC-ND has the no derivatives condition “your that you create work must equal mine.”</a:t>
            </a:r>
          </a:p>
          <a:p>
            <a:pPr marL="0" lvl="0" indent="0" algn="l" rtl="0">
              <a:spcBef>
                <a:spcPts val="0"/>
              </a:spcBef>
              <a:spcAft>
                <a:spcPts val="0"/>
              </a:spcAft>
              <a:buClr>
                <a:schemeClr val="dk1"/>
              </a:buClr>
              <a:buSzPts val="1200"/>
              <a:buFont typeface="Calibri"/>
              <a:buNone/>
            </a:pPr>
            <a:endParaRPr lang="en-CA" dirty="0"/>
          </a:p>
          <a:p>
            <a:pPr marL="0" lvl="0" indent="0" algn="l" rtl="0">
              <a:spcBef>
                <a:spcPts val="0"/>
              </a:spcBef>
              <a:spcAft>
                <a:spcPts val="0"/>
              </a:spcAft>
              <a:buClr>
                <a:schemeClr val="dk1"/>
              </a:buClr>
              <a:buSzPts val="1200"/>
              <a:buFont typeface="Calibri"/>
              <a:buNone/>
            </a:pPr>
            <a:r>
              <a:rPr lang="en-CA" dirty="0"/>
              <a:t>You’ll note here that there are no licenses with all four conditions because </a:t>
            </a:r>
            <a:r>
              <a:rPr lang="en-CA" dirty="0" err="1"/>
              <a:t>ShareAlike</a:t>
            </a:r>
            <a:r>
              <a:rPr lang="en-CA" dirty="0"/>
              <a:t> and No Derivatives are incompatible. No derivatives means no one can share adaptations of the work, whereas the </a:t>
            </a:r>
            <a:r>
              <a:rPr lang="en-CA" dirty="0" err="1"/>
              <a:t>sharealike</a:t>
            </a:r>
            <a:r>
              <a:rPr lang="en-CA" dirty="0"/>
              <a:t> condition only applies when a user is sharing an adaptation of a work - so they do not Gel together. </a:t>
            </a:r>
          </a:p>
          <a:p>
            <a:endParaRPr lang="en-US" dirty="0"/>
          </a:p>
        </p:txBody>
      </p:sp>
      <p:sp>
        <p:nvSpPr>
          <p:cNvPr id="4" name="Slide Number Placeholder 3"/>
          <p:cNvSpPr>
            <a:spLocks noGrp="1"/>
          </p:cNvSpPr>
          <p:nvPr>
            <p:ph type="sldNum" sz="quarter" idx="5"/>
          </p:nvPr>
        </p:nvSpPr>
        <p:spPr/>
        <p:txBody>
          <a:bodyPr/>
          <a:lstStyle/>
          <a:p>
            <a:fld id="{3FA2AC1F-81FA-4850-9A17-C24265222C30}" type="slidenum">
              <a:rPr lang="en-US" smtClean="0"/>
              <a:t>24</a:t>
            </a:fld>
            <a:endParaRPr lang="en-US"/>
          </a:p>
        </p:txBody>
      </p:sp>
    </p:spTree>
    <p:extLst>
      <p:ext uri="{BB962C8B-B14F-4D97-AF65-F5344CB8AC3E}">
        <p14:creationId xmlns:p14="http://schemas.microsoft.com/office/powerpoint/2010/main" val="149644106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So, to recap: there are the 4 symbols that indicate each of the conditions of the license, and in total there are the six CC licenses that these symbols are used in.</a:t>
            </a:r>
          </a:p>
        </p:txBody>
      </p:sp>
      <p:sp>
        <p:nvSpPr>
          <p:cNvPr id="4" name="Slide Number Placeholder 3"/>
          <p:cNvSpPr>
            <a:spLocks noGrp="1"/>
          </p:cNvSpPr>
          <p:nvPr>
            <p:ph type="sldNum" sz="quarter" idx="5"/>
          </p:nvPr>
        </p:nvSpPr>
        <p:spPr/>
        <p:txBody>
          <a:bodyPr/>
          <a:lstStyle/>
          <a:p>
            <a:fld id="{3FA2AC1F-81FA-4850-9A17-C24265222C30}" type="slidenum">
              <a:rPr lang="en-US" smtClean="0"/>
              <a:t>25</a:t>
            </a:fld>
            <a:endParaRPr lang="en-US"/>
          </a:p>
        </p:txBody>
      </p:sp>
    </p:spTree>
    <p:extLst>
      <p:ext uri="{BB962C8B-B14F-4D97-AF65-F5344CB8AC3E}">
        <p14:creationId xmlns:p14="http://schemas.microsoft.com/office/powerpoint/2010/main" val="238151851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CA" dirty="0"/>
              <a:t>Creative Commons licenses apply to works that are in copyright – they should not apply to works that are in the Public Domain. For works that are not in copyright, there are other tools that Creative Commons offers.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CA" dirty="0"/>
          </a:p>
          <a:p>
            <a:pPr marL="0" marR="0" lvl="0" indent="0" algn="l" defTabSz="914400" rtl="0" eaLnBrk="1" fontAlgn="auto" latinLnBrk="0" hangingPunct="1">
              <a:lnSpc>
                <a:spcPct val="100000"/>
              </a:lnSpc>
              <a:spcBef>
                <a:spcPts val="0"/>
              </a:spcBef>
              <a:spcAft>
                <a:spcPts val="0"/>
              </a:spcAft>
              <a:buClrTx/>
              <a:buSzTx/>
              <a:buFontTx/>
              <a:buNone/>
              <a:tabLst/>
              <a:defRPr/>
            </a:pPr>
            <a:r>
              <a:rPr lang="en-CA" dirty="0"/>
              <a:t>The Public Domain refers to works in which copyright no longer exists. Works that are in the Public Domain can be used freely by anyone without any condition – not even attribution is required (although it’s always good to cite your sources). Works are in the Public Domain, typically for two main reasons: because the copyright has expired, or the work was deliberately placed in the public domain by the creator or copyright owner.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CA" dirty="0"/>
          </a:p>
          <a:p>
            <a:pPr marL="0" marR="0" lvl="0" indent="0" algn="l" defTabSz="914400" rtl="0" eaLnBrk="1" fontAlgn="auto" latinLnBrk="0" hangingPunct="1">
              <a:lnSpc>
                <a:spcPct val="100000"/>
              </a:lnSpc>
              <a:spcBef>
                <a:spcPts val="0"/>
              </a:spcBef>
              <a:spcAft>
                <a:spcPts val="0"/>
              </a:spcAft>
              <a:buClrTx/>
              <a:buSzTx/>
              <a:buFontTx/>
              <a:buNone/>
              <a:tabLst/>
              <a:defRPr/>
            </a:pPr>
            <a:r>
              <a:rPr lang="en-CA" dirty="0"/>
              <a:t>Determining works to be in the Public Domain can be tricky, and there are different rules under different countries’ copyright laws. In Canada, generally speaking the rule is that works enter the public domain 50 years after the death of the creator – there are some exceptions for certain types of works. The Public Domain Flowchart from the University of Alberta is a great resource for helping in determining public domain status in the Canadian context.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CA" dirty="0"/>
          </a:p>
          <a:p>
            <a:endParaRPr lang="en-CA" sz="1200" kern="1200" dirty="0">
              <a:solidFill>
                <a:schemeClr val="tx1"/>
              </a:solidFill>
              <a:effectLst/>
              <a:latin typeface="+mn-lt"/>
              <a:ea typeface="+mn-ea"/>
              <a:cs typeface="+mn-cs"/>
            </a:endParaRPr>
          </a:p>
          <a:p>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CA"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CA"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CA"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CA" dirty="0"/>
          </a:p>
          <a:p>
            <a:endParaRPr lang="en-US" dirty="0"/>
          </a:p>
        </p:txBody>
      </p:sp>
      <p:sp>
        <p:nvSpPr>
          <p:cNvPr id="4" name="Slide Number Placeholder 3"/>
          <p:cNvSpPr>
            <a:spLocks noGrp="1"/>
          </p:cNvSpPr>
          <p:nvPr>
            <p:ph type="sldNum" sz="quarter" idx="5"/>
          </p:nvPr>
        </p:nvSpPr>
        <p:spPr/>
        <p:txBody>
          <a:bodyPr/>
          <a:lstStyle/>
          <a:p>
            <a:fld id="{3FA2AC1F-81FA-4850-9A17-C24265222C30}" type="slidenum">
              <a:rPr lang="en-US" smtClean="0"/>
              <a:t>26</a:t>
            </a:fld>
            <a:endParaRPr lang="en-US"/>
          </a:p>
        </p:txBody>
      </p:sp>
    </p:spTree>
    <p:extLst>
      <p:ext uri="{BB962C8B-B14F-4D97-AF65-F5344CB8AC3E}">
        <p14:creationId xmlns:p14="http://schemas.microsoft.com/office/powerpoint/2010/main" val="319342223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sz="1200" b="0" i="0" kern="1200" dirty="0">
                <a:solidFill>
                  <a:schemeClr val="tx1"/>
                </a:solidFill>
                <a:effectLst/>
                <a:latin typeface="+mn-lt"/>
                <a:ea typeface="+mn-ea"/>
                <a:cs typeface="+mn-cs"/>
              </a:rPr>
              <a:t>Using the Public Domain Mark, is a way of letting users use with old works, such as cultural heritage works - that are free of copyright restrictions around the world, or works that have been affirmatively placed in the worldwide public domain prior to the expiration of copyright by the rights’ holder. It should not be used to mark works that are in the public domain in some jurisdictions while known to be restricted by copyright know that a work is likely to be in the public domain. </a:t>
            </a:r>
          </a:p>
          <a:p>
            <a:endParaRPr lang="en-CA" sz="1200" b="0" i="0" kern="1200" dirty="0">
              <a:solidFill>
                <a:schemeClr val="tx1"/>
              </a:solidFill>
              <a:effectLst/>
              <a:latin typeface="+mn-lt"/>
              <a:ea typeface="+mn-ea"/>
              <a:cs typeface="+mn-cs"/>
            </a:endParaRPr>
          </a:p>
          <a:p>
            <a:r>
              <a:rPr lang="en-CA" sz="1200" b="0" i="0" kern="1200" dirty="0">
                <a:solidFill>
                  <a:schemeClr val="tx1"/>
                </a:solidFill>
                <a:effectLst/>
                <a:latin typeface="+mn-lt"/>
                <a:ea typeface="+mn-ea"/>
                <a:cs typeface="+mn-cs"/>
              </a:rPr>
              <a:t>It’s important to note that the Public Domain Mark is not a license – unlike the other Creative Commons licenses – rather it is an indicator that an item is believed to be in the public domain in all jurisdictions. </a:t>
            </a:r>
          </a:p>
          <a:p>
            <a:endParaRPr lang="en-CA" sz="1200" b="0" i="0" kern="1200" dirty="0">
              <a:solidFill>
                <a:schemeClr val="tx1"/>
              </a:solidFill>
              <a:effectLst/>
              <a:latin typeface="+mn-lt"/>
              <a:ea typeface="+mn-ea"/>
              <a:cs typeface="+mn-cs"/>
            </a:endParaRPr>
          </a:p>
          <a:p>
            <a:r>
              <a:rPr lang="en-CA" sz="1200" b="0" i="0" kern="1200" dirty="0">
                <a:solidFill>
                  <a:schemeClr val="tx1"/>
                </a:solidFill>
                <a:effectLst/>
                <a:latin typeface="+mn-lt"/>
                <a:ea typeface="+mn-ea"/>
                <a:cs typeface="+mn-cs"/>
              </a:rPr>
              <a:t>I don’t want to dwell too much on the Public Domain Mark, because it’s arguably one of the most complex tools of the Creative Commons tools out there, but, if you’re interested in more in-depth information on the Public Domain Mark, here is a a link to the FAQ for the Public Domain Mark. </a:t>
            </a:r>
          </a:p>
          <a:p>
            <a:endParaRPr lang="en-CA" sz="1200" b="0" i="0" kern="1200" dirty="0">
              <a:solidFill>
                <a:schemeClr val="tx1"/>
              </a:solidFill>
              <a:effectLst/>
              <a:latin typeface="+mn-lt"/>
              <a:ea typeface="+mn-ea"/>
              <a:cs typeface="+mn-cs"/>
            </a:endParaRPr>
          </a:p>
          <a:p>
            <a:br>
              <a:rPr lang="en-CA" b="0" dirty="0">
                <a:effectLst/>
              </a:rPr>
            </a:br>
            <a:endParaRPr lang="en-US" dirty="0"/>
          </a:p>
        </p:txBody>
      </p:sp>
      <p:sp>
        <p:nvSpPr>
          <p:cNvPr id="4" name="Slide Number Placeholder 3"/>
          <p:cNvSpPr>
            <a:spLocks noGrp="1"/>
          </p:cNvSpPr>
          <p:nvPr>
            <p:ph type="sldNum" sz="quarter" idx="5"/>
          </p:nvPr>
        </p:nvSpPr>
        <p:spPr/>
        <p:txBody>
          <a:bodyPr/>
          <a:lstStyle/>
          <a:p>
            <a:fld id="{3FA2AC1F-81FA-4850-9A17-C24265222C30}" type="slidenum">
              <a:rPr lang="en-US" smtClean="0"/>
              <a:t>27</a:t>
            </a:fld>
            <a:endParaRPr lang="en-US"/>
          </a:p>
        </p:txBody>
      </p:sp>
    </p:spTree>
    <p:extLst>
      <p:ext uri="{BB962C8B-B14F-4D97-AF65-F5344CB8AC3E}">
        <p14:creationId xmlns:p14="http://schemas.microsoft.com/office/powerpoint/2010/main" val="1874352119"/>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sz="1200" b="0" i="0" kern="1200" dirty="0">
                <a:solidFill>
                  <a:schemeClr val="tx1"/>
                </a:solidFill>
                <a:effectLst/>
                <a:latin typeface="+mn-lt"/>
                <a:ea typeface="+mn-ea"/>
                <a:cs typeface="+mn-cs"/>
              </a:rPr>
              <a:t>The Creative Commons Zero waiver, indicated by the zero icon (and often accompanied by an indication that it is in the public domain) is a tool that can be used by copyright holders in which they are the holder of copyright or database rights and choose waive all your interests, if any, to a work worldwide. This may be the case, for example,  if you are reproducing an underlying work that is in the public domain and want to communicate that you claim no copyright in your digital copy where copyright law may grant protection, or in a lot of cases it is used by creators to specifically place certain works in the Public Domain. </a:t>
            </a:r>
          </a:p>
          <a:p>
            <a:endParaRPr lang="en-CA" sz="1200" b="0" i="0" kern="1200" dirty="0">
              <a:solidFill>
                <a:schemeClr val="tx1"/>
              </a:solidFill>
              <a:effectLst/>
              <a:latin typeface="+mn-lt"/>
              <a:ea typeface="+mn-ea"/>
              <a:cs typeface="+mn-cs"/>
            </a:endParaRPr>
          </a:p>
          <a:p>
            <a:r>
              <a:rPr lang="en-CA" sz="1200" b="0" i="0" kern="1200" dirty="0">
                <a:solidFill>
                  <a:schemeClr val="tx1"/>
                </a:solidFill>
                <a:effectLst/>
                <a:latin typeface="+mn-lt"/>
                <a:ea typeface="+mn-ea"/>
                <a:cs typeface="+mn-cs"/>
              </a:rPr>
              <a:t>Again, this is different than a Creative Commons license – it is a waiver – that empowers yet another choice altogether – the choice to opt out of copyright and protection, and the exclusive rights automatically granted to creators through copyright  – this is on the far end of the spectrum the “no rights reserved” as opposed to the “Some rights reserved” of the  main Creative Commons licenses. </a:t>
            </a:r>
          </a:p>
          <a:p>
            <a:endParaRPr lang="en-CA" sz="1200" b="0" i="0" kern="1200" dirty="0">
              <a:solidFill>
                <a:schemeClr val="tx1"/>
              </a:solidFill>
              <a:effectLst/>
              <a:latin typeface="+mn-lt"/>
              <a:ea typeface="+mn-ea"/>
              <a:cs typeface="+mn-cs"/>
            </a:endParaRPr>
          </a:p>
          <a:p>
            <a:r>
              <a:rPr lang="en-CA" sz="1200" b="0" i="0" kern="1200" dirty="0">
                <a:solidFill>
                  <a:schemeClr val="tx1"/>
                </a:solidFill>
                <a:effectLst/>
                <a:latin typeface="+mn-lt"/>
                <a:ea typeface="+mn-ea"/>
                <a:cs typeface="+mn-cs"/>
              </a:rPr>
              <a:t>So, with something that is assigned a CC0 waiver – anything goes. The user doesn’t have to attribute or adhere to any conditions when using works that have the CC0 waiver – although users are still free to provide attribution – it’s just not required.</a:t>
            </a:r>
          </a:p>
          <a:p>
            <a:endParaRPr lang="en-CA" sz="1200" b="0" i="0" kern="1200" dirty="0">
              <a:solidFill>
                <a:schemeClr val="tx1"/>
              </a:solidFill>
              <a:effectLst/>
              <a:latin typeface="+mn-lt"/>
              <a:ea typeface="+mn-ea"/>
              <a:cs typeface="+mn-cs"/>
            </a:endParaRPr>
          </a:p>
          <a:p>
            <a:r>
              <a:rPr lang="en-CA" sz="1200" b="0" i="0" kern="1200" dirty="0">
                <a:solidFill>
                  <a:schemeClr val="tx1"/>
                </a:solidFill>
                <a:effectLst/>
                <a:latin typeface="+mn-lt"/>
                <a:ea typeface="+mn-ea"/>
                <a:cs typeface="+mn-cs"/>
              </a:rPr>
              <a:t>And, similar to the Public Domain Mark, there is an in-depth FAQ on CC0 on the Creative Commons wiki: </a:t>
            </a:r>
            <a:r>
              <a:rPr lang="en-CA" dirty="0">
                <a:hlinkClick r:id="rId3"/>
              </a:rPr>
              <a:t>https://creativecommons.org/share-your-work/public-domain/cc0/</a:t>
            </a:r>
            <a:endParaRPr lang="en-US" dirty="0"/>
          </a:p>
          <a:p>
            <a:endParaRPr lang="en-CA" sz="1200" b="0" i="0" kern="1200" dirty="0">
              <a:solidFill>
                <a:schemeClr val="tx1"/>
              </a:solidFill>
              <a:effectLst/>
              <a:latin typeface="+mn-lt"/>
              <a:ea typeface="+mn-ea"/>
              <a:cs typeface="+mn-cs"/>
            </a:endParaRPr>
          </a:p>
          <a:p>
            <a:endParaRPr lang="en-CA" sz="1200" b="0" i="0" kern="1200" dirty="0">
              <a:solidFill>
                <a:schemeClr val="tx1"/>
              </a:solidFill>
              <a:effectLst/>
              <a:latin typeface="+mn-lt"/>
              <a:ea typeface="+mn-ea"/>
              <a:cs typeface="+mn-cs"/>
            </a:endParaRPr>
          </a:p>
          <a:p>
            <a:endParaRPr lang="en-CA" sz="1200" b="0" i="0" kern="1200" dirty="0">
              <a:solidFill>
                <a:schemeClr val="tx1"/>
              </a:solidFill>
              <a:effectLst/>
              <a:latin typeface="+mn-lt"/>
              <a:ea typeface="+mn-ea"/>
              <a:cs typeface="+mn-cs"/>
            </a:endParaRPr>
          </a:p>
          <a:p>
            <a:br>
              <a:rPr lang="en-CA" sz="1200" b="0" i="0" kern="1200" dirty="0">
                <a:solidFill>
                  <a:schemeClr val="tx1"/>
                </a:solidFill>
                <a:effectLst/>
                <a:latin typeface="+mn-lt"/>
                <a:ea typeface="+mn-ea"/>
                <a:cs typeface="+mn-cs"/>
              </a:rPr>
            </a:br>
            <a:endParaRPr lang="en-CA" sz="1200" b="0" i="0" kern="1200" dirty="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5"/>
          </p:nvPr>
        </p:nvSpPr>
        <p:spPr/>
        <p:txBody>
          <a:bodyPr/>
          <a:lstStyle/>
          <a:p>
            <a:fld id="{3FA2AC1F-81FA-4850-9A17-C24265222C30}" type="slidenum">
              <a:rPr lang="en-US" smtClean="0"/>
              <a:t>28</a:t>
            </a:fld>
            <a:endParaRPr lang="en-US"/>
          </a:p>
        </p:txBody>
      </p:sp>
    </p:spTree>
    <p:extLst>
      <p:ext uri="{BB962C8B-B14F-4D97-AF65-F5344CB8AC3E}">
        <p14:creationId xmlns:p14="http://schemas.microsoft.com/office/powerpoint/2010/main" val="1503830890"/>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Here’s an example of a cultural heritage organization – the Cleveland Museum of Art who recently used CC0 with it’s art collections that it is digitized and placed online. This was a way of the museum placing the collection in the Public Domain worldwide and open it up freely for anybody to use. </a:t>
            </a:r>
            <a:endParaRPr lang="en-US" dirty="0"/>
          </a:p>
        </p:txBody>
      </p:sp>
      <p:sp>
        <p:nvSpPr>
          <p:cNvPr id="4" name="Slide Number Placeholder 3"/>
          <p:cNvSpPr>
            <a:spLocks noGrp="1"/>
          </p:cNvSpPr>
          <p:nvPr>
            <p:ph type="sldNum" sz="quarter" idx="5"/>
          </p:nvPr>
        </p:nvSpPr>
        <p:spPr/>
        <p:txBody>
          <a:bodyPr/>
          <a:lstStyle/>
          <a:p>
            <a:fld id="{3FA2AC1F-81FA-4850-9A17-C24265222C30}" type="slidenum">
              <a:rPr lang="en-US" smtClean="0"/>
              <a:t>29</a:t>
            </a:fld>
            <a:endParaRPr lang="en-US"/>
          </a:p>
        </p:txBody>
      </p:sp>
    </p:spTree>
    <p:extLst>
      <p:ext uri="{BB962C8B-B14F-4D97-AF65-F5344CB8AC3E}">
        <p14:creationId xmlns:p14="http://schemas.microsoft.com/office/powerpoint/2010/main" val="203233175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So, in terms of what I cover today, this session is intended as an introduction to Creative Commons licensing, and to give you a sense of what it is exactly, what is involved in Creative Commons licenses, and what the considerations are when adopting Creative Commons licenses as an approach, as well as how you can go about finding and using works that are licensed under Creative Commons licenses. So, here is what I intend to cover today: (read agenda)</a:t>
            </a:r>
          </a:p>
        </p:txBody>
      </p:sp>
      <p:sp>
        <p:nvSpPr>
          <p:cNvPr id="4" name="Slide Number Placeholder 3"/>
          <p:cNvSpPr>
            <a:spLocks noGrp="1"/>
          </p:cNvSpPr>
          <p:nvPr>
            <p:ph type="sldNum" sz="quarter" idx="5"/>
          </p:nvPr>
        </p:nvSpPr>
        <p:spPr/>
        <p:txBody>
          <a:bodyPr/>
          <a:lstStyle/>
          <a:p>
            <a:fld id="{3FA2AC1F-81FA-4850-9A17-C24265222C30}" type="slidenum">
              <a:rPr lang="en-US" smtClean="0"/>
              <a:t>3</a:t>
            </a:fld>
            <a:endParaRPr lang="en-US"/>
          </a:p>
        </p:txBody>
      </p:sp>
    </p:spTree>
    <p:extLst>
      <p:ext uri="{BB962C8B-B14F-4D97-AF65-F5344CB8AC3E}">
        <p14:creationId xmlns:p14="http://schemas.microsoft.com/office/powerpoint/2010/main" val="1596752446"/>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So, this chart gives you an idea of the spectrum of the different licenses going from the least restrictive – Public Domain tools – the In between – the CC licenses, right up to the All rights reserved model, which is the default that exists within Copyright. </a:t>
            </a:r>
          </a:p>
        </p:txBody>
      </p:sp>
      <p:sp>
        <p:nvSpPr>
          <p:cNvPr id="4" name="Slide Number Placeholder 3"/>
          <p:cNvSpPr>
            <a:spLocks noGrp="1"/>
          </p:cNvSpPr>
          <p:nvPr>
            <p:ph type="sldNum" sz="quarter" idx="5"/>
          </p:nvPr>
        </p:nvSpPr>
        <p:spPr/>
        <p:txBody>
          <a:bodyPr/>
          <a:lstStyle/>
          <a:p>
            <a:fld id="{3FA2AC1F-81FA-4850-9A17-C24265222C30}" type="slidenum">
              <a:rPr lang="en-US" smtClean="0"/>
              <a:t>30</a:t>
            </a:fld>
            <a:endParaRPr lang="en-US"/>
          </a:p>
        </p:txBody>
      </p:sp>
    </p:spTree>
    <p:extLst>
      <p:ext uri="{BB962C8B-B14F-4D97-AF65-F5344CB8AC3E}">
        <p14:creationId xmlns:p14="http://schemas.microsoft.com/office/powerpoint/2010/main" val="3523013120"/>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en-CA" b="0" dirty="0">
                <a:effectLst/>
              </a:rPr>
              <a:t>To give you a sense of how CC licenses work, and what advantages they offer, I wanted to introduce you to the 3 different layers of CC licenses. </a:t>
            </a:r>
            <a:br>
              <a:rPr lang="en-CA" b="0" dirty="0">
                <a:effectLst/>
              </a:rPr>
            </a:br>
            <a:r>
              <a:rPr lang="en-CA" sz="1200" b="0" i="0" u="none" strike="noStrike" kern="1200" dirty="0">
                <a:solidFill>
                  <a:schemeClr val="tx1"/>
                </a:solidFill>
                <a:effectLst/>
                <a:latin typeface="+mn-lt"/>
                <a:ea typeface="+mn-ea"/>
                <a:cs typeface="+mn-cs"/>
              </a:rPr>
              <a:t>Creative Commons licenses, consist of three layers: the legal code, a human readable deed, and machine readable layer. The legal code, which contains the full legal terms and conditions, that can be read in full online (and in multiple languages). The commons deed, which includes the license terms as a plain language summary (again, in multiple languages). And, then lastly, the machine readable layer, which allows for the license metadata to be identified and processed by search engines and relevant web technologies, such as search engines, in order that they can identify the rights information associated with the digital object through search engines and other indexing tools.</a:t>
            </a:r>
            <a:endParaRPr lang="en-CA" b="0" dirty="0">
              <a:effectLst/>
            </a:endParaRPr>
          </a:p>
          <a:p>
            <a:br>
              <a:rPr lang="en-CA" dirty="0"/>
            </a:br>
            <a:endParaRPr lang="en-US" dirty="0"/>
          </a:p>
        </p:txBody>
      </p:sp>
      <p:sp>
        <p:nvSpPr>
          <p:cNvPr id="4" name="Slide Number Placeholder 3"/>
          <p:cNvSpPr>
            <a:spLocks noGrp="1"/>
          </p:cNvSpPr>
          <p:nvPr>
            <p:ph type="sldNum" sz="quarter" idx="5"/>
          </p:nvPr>
        </p:nvSpPr>
        <p:spPr/>
        <p:txBody>
          <a:bodyPr/>
          <a:lstStyle/>
          <a:p>
            <a:fld id="{3FA2AC1F-81FA-4850-9A17-C24265222C30}" type="slidenum">
              <a:rPr lang="en-US" smtClean="0"/>
              <a:t>31</a:t>
            </a:fld>
            <a:endParaRPr lang="en-US"/>
          </a:p>
        </p:txBody>
      </p:sp>
    </p:spTree>
    <p:extLst>
      <p:ext uri="{BB962C8B-B14F-4D97-AF65-F5344CB8AC3E}">
        <p14:creationId xmlns:p14="http://schemas.microsoft.com/office/powerpoint/2010/main" val="1610748945"/>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a:r>
              <a:rPr lang="en-CA" sz="1200" b="0" i="0" u="none" strike="noStrike" kern="1200" dirty="0">
                <a:solidFill>
                  <a:schemeClr val="tx1"/>
                </a:solidFill>
                <a:effectLst/>
                <a:latin typeface="+mn-lt"/>
                <a:ea typeface="+mn-ea"/>
                <a:cs typeface="+mn-cs"/>
              </a:rPr>
              <a:t>The first layer is the human-readable layer. This is a plain language summary of each of all of the terms of the license. These are not legally enforceable, but they make it easy for folks to get a sound summary of the terms of the license.</a:t>
            </a:r>
          </a:p>
          <a:p>
            <a:pPr rtl="0"/>
            <a:endParaRPr lang="en-CA" sz="1200" b="0" i="0" u="none" strike="noStrike" kern="1200" dirty="0">
              <a:solidFill>
                <a:schemeClr val="tx1"/>
              </a:solidFill>
              <a:effectLst/>
              <a:latin typeface="+mn-lt"/>
              <a:ea typeface="+mn-ea"/>
              <a:cs typeface="+mn-cs"/>
            </a:endParaRPr>
          </a:p>
          <a:p>
            <a:pPr rtl="0"/>
            <a:r>
              <a:rPr lang="en-CA" dirty="0">
                <a:hlinkClick r:id="rId3"/>
              </a:rPr>
              <a:t>https://creativecommons.org/licenses/by-sa/4.0/</a:t>
            </a:r>
            <a:endParaRPr lang="en-CA" b="0" dirty="0">
              <a:effectLst/>
            </a:endParaRPr>
          </a:p>
          <a:p>
            <a:br>
              <a:rPr lang="en-CA" dirty="0"/>
            </a:br>
            <a:endParaRPr lang="en-US" dirty="0"/>
          </a:p>
        </p:txBody>
      </p:sp>
      <p:sp>
        <p:nvSpPr>
          <p:cNvPr id="4" name="Slide Number Placeholder 3"/>
          <p:cNvSpPr>
            <a:spLocks noGrp="1"/>
          </p:cNvSpPr>
          <p:nvPr>
            <p:ph type="sldNum" sz="quarter" idx="5"/>
          </p:nvPr>
        </p:nvSpPr>
        <p:spPr/>
        <p:txBody>
          <a:bodyPr/>
          <a:lstStyle/>
          <a:p>
            <a:fld id="{3FA2AC1F-81FA-4850-9A17-C24265222C30}" type="slidenum">
              <a:rPr lang="en-US" smtClean="0"/>
              <a:t>32</a:t>
            </a:fld>
            <a:endParaRPr lang="en-US"/>
          </a:p>
        </p:txBody>
      </p:sp>
    </p:spTree>
    <p:extLst>
      <p:ext uri="{BB962C8B-B14F-4D97-AF65-F5344CB8AC3E}">
        <p14:creationId xmlns:p14="http://schemas.microsoft.com/office/powerpoint/2010/main" val="1504196461"/>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hlinkClick r:id="rId3"/>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CA" sz="1200" b="0" i="0" u="none" strike="noStrike" kern="1200" dirty="0">
                <a:solidFill>
                  <a:schemeClr val="tx1"/>
                </a:solidFill>
                <a:effectLst/>
                <a:latin typeface="+mn-lt"/>
                <a:ea typeface="+mn-ea"/>
                <a:cs typeface="+mn-cs"/>
              </a:rPr>
              <a:t>The second layer is linked to in the human-readable deed, and contains a detailed legal-ese explanation of the license. This is where the legally-enforceable terms and conditions are. This legal code is sound and designed to work within copyright law internationally. This is where the detailed version of the license exists that has been vetted by lawyers. For example this is a , and this is what makes it trustworthy. </a:t>
            </a:r>
            <a:endParaRPr lang="en-CA" b="0" dirty="0">
              <a:effectLst/>
            </a:endParaRPr>
          </a:p>
          <a:p>
            <a:endParaRPr lang="en-CA" dirty="0">
              <a:hlinkClick r:id="rId3"/>
            </a:endParaRPr>
          </a:p>
          <a:p>
            <a:endParaRPr lang="en-CA" dirty="0">
              <a:hlinkClick r:id="rId3"/>
            </a:endParaRPr>
          </a:p>
          <a:p>
            <a:r>
              <a:rPr lang="en-CA" dirty="0">
                <a:hlinkClick r:id="rId3"/>
              </a:rPr>
              <a:t>https://creativecommons.org/licenses/by-sa/4.0/legalcode</a:t>
            </a:r>
            <a:endParaRPr lang="en-CA" dirty="0"/>
          </a:p>
          <a:p>
            <a:endParaRPr lang="en-CA" dirty="0"/>
          </a:p>
          <a:p>
            <a:r>
              <a:rPr lang="en-CA" dirty="0"/>
              <a:t>\</a:t>
            </a:r>
          </a:p>
          <a:p>
            <a:endParaRPr lang="en-US" dirty="0"/>
          </a:p>
        </p:txBody>
      </p:sp>
      <p:sp>
        <p:nvSpPr>
          <p:cNvPr id="4" name="Slide Number Placeholder 3"/>
          <p:cNvSpPr>
            <a:spLocks noGrp="1"/>
          </p:cNvSpPr>
          <p:nvPr>
            <p:ph type="sldNum" sz="quarter" idx="5"/>
          </p:nvPr>
        </p:nvSpPr>
        <p:spPr/>
        <p:txBody>
          <a:bodyPr/>
          <a:lstStyle/>
          <a:p>
            <a:fld id="{3FA2AC1F-81FA-4850-9A17-C24265222C30}" type="slidenum">
              <a:rPr lang="en-US" smtClean="0"/>
              <a:t>33</a:t>
            </a:fld>
            <a:endParaRPr lang="en-US"/>
          </a:p>
        </p:txBody>
      </p:sp>
    </p:spTree>
    <p:extLst>
      <p:ext uri="{BB962C8B-B14F-4D97-AF65-F5344CB8AC3E}">
        <p14:creationId xmlns:p14="http://schemas.microsoft.com/office/powerpoint/2010/main" val="1330242314"/>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Source: </a:t>
            </a:r>
            <a:r>
              <a:rPr lang="en-CA" dirty="0">
                <a:hlinkClick r:id="rId3"/>
              </a:rPr>
              <a:t>https://wiki.creativecommons.org/wiki/CC_REL</a:t>
            </a:r>
            <a:endParaRPr lang="en-CA" dirty="0"/>
          </a:p>
          <a:p>
            <a:endParaRPr lang="en-CA" dirty="0"/>
          </a:p>
          <a:p>
            <a:r>
              <a:rPr lang="en-CA" dirty="0"/>
              <a:t>I don’t want to get too much into technical details, but I wanted to point out that Creative Commons licenses can be embedded into webpage and software code in order that it can be interpreted by Search engines and web pages to allow for these platforms to recognize materials that have open licensed resources. </a:t>
            </a:r>
          </a:p>
          <a:p>
            <a:endParaRPr lang="en-CA" dirty="0"/>
          </a:p>
          <a:p>
            <a:r>
              <a:rPr lang="en-CA" dirty="0"/>
              <a:t>Through this layer, </a:t>
            </a:r>
            <a:r>
              <a:rPr lang="en-CA" sz="1200" kern="1200" dirty="0">
                <a:solidFill>
                  <a:schemeClr val="tx1"/>
                </a:solidFill>
                <a:effectLst/>
                <a:latin typeface="+mn-lt"/>
                <a:ea typeface="+mn-ea"/>
                <a:cs typeface="+mn-cs"/>
              </a:rPr>
              <a:t>in order to make it easy for websites and web services to know when a work is available under a Creative Commons license, Creative Commons provides a “</a:t>
            </a:r>
            <a:r>
              <a:rPr lang="en-CA" sz="1200" b="1" kern="1200" dirty="0">
                <a:solidFill>
                  <a:schemeClr val="tx1"/>
                </a:solidFill>
                <a:effectLst/>
                <a:latin typeface="+mn-lt"/>
                <a:ea typeface="+mn-ea"/>
                <a:cs typeface="+mn-cs"/>
              </a:rPr>
              <a:t>machine readable” version of the license</a:t>
            </a:r>
            <a:r>
              <a:rPr lang="en-CA" sz="1200" kern="1200" dirty="0">
                <a:solidFill>
                  <a:schemeClr val="tx1"/>
                </a:solidFill>
                <a:effectLst/>
                <a:latin typeface="+mn-lt"/>
                <a:ea typeface="+mn-ea"/>
                <a:cs typeface="+mn-cs"/>
              </a:rPr>
              <a:t>—a summary of the key freedoms granted and obligations imposed written into a format that applications, search engines, and other kinds of technology can understand. This includes a standardized way to describe licenses that software can understand called </a:t>
            </a:r>
            <a:r>
              <a:rPr lang="en-CA" sz="1200" b="1" kern="1200" dirty="0">
                <a:solidFill>
                  <a:schemeClr val="tx1"/>
                </a:solidFill>
                <a:effectLst/>
                <a:latin typeface="+mn-lt"/>
                <a:ea typeface="+mn-ea"/>
                <a:cs typeface="+mn-cs"/>
                <a:hlinkClick r:id="rId4"/>
              </a:rPr>
              <a:t>CC Rights Expression Language</a:t>
            </a:r>
            <a:r>
              <a:rPr lang="en-CA" sz="1200" kern="1200" dirty="0">
                <a:solidFill>
                  <a:schemeClr val="tx1"/>
                </a:solidFill>
                <a:effectLst/>
                <a:latin typeface="+mn-lt"/>
                <a:ea typeface="+mn-ea"/>
                <a:cs typeface="+mn-cs"/>
              </a:rPr>
              <a:t> When this metadata is attached to CC licensed works, someone searching for a CC licensed work using a search engine (e.g., Google advanced search) can more easily discover CC licensed works. This is a key advantage of using CC licenses over say just putting terms of use and conditions on a website – using CC licenses </a:t>
            </a:r>
            <a:r>
              <a:rPr lang="en-CA" dirty="0"/>
              <a:t>lets search engines and other discovery tools know that a work is available under a Creative Commons licensed, which can improve the discoverability of the work or works being licensed.</a:t>
            </a:r>
            <a:endParaRPr lang="en-US" dirty="0"/>
          </a:p>
        </p:txBody>
      </p:sp>
      <p:sp>
        <p:nvSpPr>
          <p:cNvPr id="4" name="Slide Number Placeholder 3"/>
          <p:cNvSpPr>
            <a:spLocks noGrp="1"/>
          </p:cNvSpPr>
          <p:nvPr>
            <p:ph type="sldNum" sz="quarter" idx="5"/>
          </p:nvPr>
        </p:nvSpPr>
        <p:spPr/>
        <p:txBody>
          <a:bodyPr/>
          <a:lstStyle/>
          <a:p>
            <a:fld id="{3FA2AC1F-81FA-4850-9A17-C24265222C30}" type="slidenum">
              <a:rPr lang="en-US" smtClean="0"/>
              <a:t>34</a:t>
            </a:fld>
            <a:endParaRPr lang="en-US"/>
          </a:p>
        </p:txBody>
      </p:sp>
    </p:spTree>
    <p:extLst>
      <p:ext uri="{BB962C8B-B14F-4D97-AF65-F5344CB8AC3E}">
        <p14:creationId xmlns:p14="http://schemas.microsoft.com/office/powerpoint/2010/main" val="3359861329"/>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I’m going to try to give a quick demo</a:t>
            </a:r>
          </a:p>
          <a:p>
            <a:endParaRPr lang="en-US" dirty="0"/>
          </a:p>
          <a:p>
            <a:r>
              <a:rPr lang="en-US" dirty="0"/>
              <a:t>Go to Google Search – Advanced search – Filter. </a:t>
            </a:r>
          </a:p>
          <a:p>
            <a:endParaRPr lang="en-US" dirty="0"/>
          </a:p>
          <a:p>
            <a:r>
              <a:rPr lang="en-US" dirty="0"/>
              <a:t>Search engines and various platforms are set-up to filter content according to usage rights, which, most often are Creative Commons licenses. Having a CC-licensed makes material more discoverable. </a:t>
            </a:r>
          </a:p>
        </p:txBody>
      </p:sp>
      <p:sp>
        <p:nvSpPr>
          <p:cNvPr id="4" name="Slide Number Placeholder 3"/>
          <p:cNvSpPr>
            <a:spLocks noGrp="1"/>
          </p:cNvSpPr>
          <p:nvPr>
            <p:ph type="sldNum" sz="quarter" idx="5"/>
          </p:nvPr>
        </p:nvSpPr>
        <p:spPr/>
        <p:txBody>
          <a:bodyPr/>
          <a:lstStyle/>
          <a:p>
            <a:fld id="{3FA2AC1F-81FA-4850-9A17-C24265222C30}" type="slidenum">
              <a:rPr lang="en-US" smtClean="0"/>
              <a:t>35</a:t>
            </a:fld>
            <a:endParaRPr lang="en-US"/>
          </a:p>
        </p:txBody>
      </p:sp>
    </p:spTree>
    <p:extLst>
      <p:ext uri="{BB962C8B-B14F-4D97-AF65-F5344CB8AC3E}">
        <p14:creationId xmlns:p14="http://schemas.microsoft.com/office/powerpoint/2010/main" val="1980477195"/>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sz="1200" kern="1200" dirty="0">
                <a:solidFill>
                  <a:schemeClr val="tx1"/>
                </a:solidFill>
                <a:effectLst/>
                <a:latin typeface="+mn-lt"/>
                <a:ea typeface="+mn-ea"/>
                <a:cs typeface="+mn-cs"/>
              </a:rPr>
              <a:t>Next, I want to talk a little bit about *why* creators should consider Creative Commons licenses and why they are important. </a:t>
            </a:r>
          </a:p>
          <a:p>
            <a:endParaRPr lang="en-CA" sz="1200" b="0" i="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CA" sz="1200" kern="1200" dirty="0">
                <a:solidFill>
                  <a:schemeClr val="tx1"/>
                </a:solidFill>
                <a:effectLst/>
                <a:latin typeface="+mn-lt"/>
                <a:ea typeface="+mn-ea"/>
                <a:cs typeface="+mn-cs"/>
              </a:rPr>
              <a:t>It’s no secret that digital technology has made it easier than ever to copy and reuse work others have created, and it has made it easier than ever to create and share your own work.</a:t>
            </a:r>
          </a:p>
          <a:p>
            <a:pPr marL="0" marR="0" lvl="0" indent="0" algn="l" defTabSz="914400" rtl="0" eaLnBrk="1" fontAlgn="auto" latinLnBrk="0" hangingPunct="1">
              <a:lnSpc>
                <a:spcPct val="100000"/>
              </a:lnSpc>
              <a:spcBef>
                <a:spcPts val="0"/>
              </a:spcBef>
              <a:spcAft>
                <a:spcPts val="0"/>
              </a:spcAft>
              <a:buClrTx/>
              <a:buSzTx/>
              <a:buFontTx/>
              <a:buNone/>
              <a:tabLst/>
              <a:defRPr/>
            </a:pPr>
            <a:r>
              <a:rPr lang="en-CA" sz="1200" kern="1200" dirty="0">
                <a:solidFill>
                  <a:schemeClr val="tx1"/>
                </a:solidFill>
                <a:effectLst/>
                <a:latin typeface="+mn-lt"/>
                <a:ea typeface="+mn-ea"/>
                <a:cs typeface="+mn-cs"/>
              </a:rPr>
              <a:t>But simply because something is up and available online, that doesn’t mean it’s free for the taking – works are still protected by copyright. </a:t>
            </a:r>
          </a:p>
          <a:p>
            <a:pPr marL="0" marR="0" lvl="0" indent="0" algn="l" defTabSz="914400" rtl="0" eaLnBrk="1" fontAlgn="auto" latinLnBrk="0" hangingPunct="1">
              <a:lnSpc>
                <a:spcPct val="100000"/>
              </a:lnSpc>
              <a:spcBef>
                <a:spcPts val="0"/>
              </a:spcBef>
              <a:spcAft>
                <a:spcPts val="0"/>
              </a:spcAft>
              <a:buClrTx/>
              <a:buSzTx/>
              <a:buFontTx/>
              <a:buNone/>
              <a:tabLst/>
              <a:defRPr/>
            </a:pPr>
            <a:r>
              <a:rPr lang="en-CA" sz="1200" kern="1200" dirty="0">
                <a:solidFill>
                  <a:schemeClr val="tx1"/>
                </a:solidFill>
                <a:effectLst/>
                <a:latin typeface="+mn-lt"/>
                <a:ea typeface="+mn-ea"/>
                <a:cs typeface="+mn-cs"/>
              </a:rPr>
              <a:t>And since nearly every use of a work online involves making a copy, copyright law plays a role in a lot of what we do online.</a:t>
            </a:r>
          </a:p>
          <a:p>
            <a:endParaRPr lang="en-CA" sz="1200" b="0" i="0" kern="1200" dirty="0">
              <a:solidFill>
                <a:schemeClr val="tx1"/>
              </a:solidFill>
              <a:effectLst/>
              <a:latin typeface="+mn-lt"/>
              <a:ea typeface="+mn-ea"/>
              <a:cs typeface="+mn-cs"/>
            </a:endParaRPr>
          </a:p>
          <a:p>
            <a:r>
              <a:rPr lang="en-CA" sz="1200" b="0" i="0" kern="1200" dirty="0">
                <a:solidFill>
                  <a:schemeClr val="tx1"/>
                </a:solidFill>
                <a:effectLst/>
                <a:latin typeface="+mn-lt"/>
                <a:ea typeface="+mn-ea"/>
                <a:cs typeface="+mn-cs"/>
              </a:rPr>
              <a:t>Technology makes it possible for online content to be consumed by millions of people at once, and it can be copied, shared, and remixed with speed and ease. But copyright law, since it imposes an all-rights reserved model out of the box places limits on our ability to take advantage of these possibilities. Creative Commons was founded to help us realize the full potential of the internet, and the ability to share. </a:t>
            </a:r>
          </a:p>
          <a:p>
            <a:endParaRPr lang="en-CA" sz="1200" b="0" i="0" kern="1200" dirty="0">
              <a:solidFill>
                <a:schemeClr val="tx1"/>
              </a:solidFill>
              <a:effectLst/>
              <a:latin typeface="+mn-lt"/>
              <a:ea typeface="+mn-ea"/>
              <a:cs typeface="+mn-cs"/>
            </a:endParaRPr>
          </a:p>
          <a:p>
            <a:r>
              <a:rPr lang="en-CA" sz="1200" b="0" i="0" kern="1200" dirty="0">
                <a:solidFill>
                  <a:schemeClr val="tx1"/>
                </a:solidFill>
                <a:effectLst/>
                <a:latin typeface="+mn-lt"/>
                <a:ea typeface="+mn-ea"/>
                <a:cs typeface="+mn-cs"/>
              </a:rPr>
              <a:t>With Creative Commons, the CC licenses allow works to be shared and provide clear terms for expressing the conditions under which works can be shared and used. It also gives those using your work the assurance that they’ve been granted permission to use it. </a:t>
            </a:r>
          </a:p>
          <a:p>
            <a:endParaRPr lang="en-CA" sz="1200" b="0" i="0" kern="1200" dirty="0">
              <a:solidFill>
                <a:schemeClr val="tx1"/>
              </a:solidFill>
              <a:effectLst/>
              <a:latin typeface="+mn-lt"/>
              <a:ea typeface="+mn-ea"/>
              <a:cs typeface="+mn-cs"/>
            </a:endParaRPr>
          </a:p>
          <a:p>
            <a:r>
              <a:rPr lang="en-CA" sz="1200" b="0" i="0" kern="1200" dirty="0">
                <a:solidFill>
                  <a:schemeClr val="tx1"/>
                </a:solidFill>
                <a:effectLst/>
                <a:latin typeface="+mn-lt"/>
                <a:ea typeface="+mn-ea"/>
                <a:cs typeface="+mn-cs"/>
              </a:rPr>
              <a:t>As, I (hopefully) demonstrated, having standard licenses that can be easily understood and are widely used, can go a long way in aiding in the discoverability and dissemination of your work.</a:t>
            </a:r>
          </a:p>
          <a:p>
            <a:endParaRPr lang="en-CA" sz="1200" b="0" i="0" kern="1200" dirty="0">
              <a:solidFill>
                <a:schemeClr val="tx1"/>
              </a:solidFill>
              <a:effectLst/>
              <a:latin typeface="+mn-lt"/>
              <a:ea typeface="+mn-ea"/>
              <a:cs typeface="+mn-cs"/>
            </a:endParaRPr>
          </a:p>
          <a:p>
            <a:r>
              <a:rPr lang="en-CA" sz="1200" b="0" i="0" kern="1200" dirty="0">
                <a:solidFill>
                  <a:schemeClr val="tx1"/>
                </a:solidFill>
                <a:effectLst/>
                <a:latin typeface="+mn-lt"/>
                <a:ea typeface="+mn-ea"/>
                <a:cs typeface="+mn-cs"/>
              </a:rPr>
              <a:t>This video from Creative Commons explains some of the advantages: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https://</a:t>
            </a:r>
            <a:r>
              <a:rPr lang="en-US" dirty="0" err="1"/>
              <a:t>vimeo.com</a:t>
            </a:r>
            <a:r>
              <a:rPr lang="en-US" dirty="0"/>
              <a:t>/13590841</a:t>
            </a:r>
          </a:p>
          <a:p>
            <a:endParaRPr lang="en-CA" sz="1200" b="0" i="0" kern="1200" dirty="0">
              <a:solidFill>
                <a:schemeClr val="tx1"/>
              </a:solidFill>
              <a:effectLst/>
              <a:latin typeface="+mn-lt"/>
              <a:ea typeface="+mn-ea"/>
              <a:cs typeface="+mn-cs"/>
            </a:endParaRPr>
          </a:p>
          <a:p>
            <a:endParaRPr lang="en-CA" sz="1200" b="0" i="0" kern="1200" dirty="0">
              <a:solidFill>
                <a:schemeClr val="tx1"/>
              </a:solidFill>
              <a:effectLst/>
              <a:latin typeface="+mn-lt"/>
              <a:ea typeface="+mn-ea"/>
              <a:cs typeface="+mn-cs"/>
            </a:endParaRPr>
          </a:p>
          <a:p>
            <a:r>
              <a:rPr lang="en-CA" sz="1200" b="0" i="0" kern="1200" dirty="0">
                <a:solidFill>
                  <a:schemeClr val="tx1"/>
                </a:solidFill>
                <a:effectLst/>
                <a:latin typeface="+mn-lt"/>
                <a:ea typeface="+mn-ea"/>
                <a:cs typeface="+mn-cs"/>
              </a:rPr>
              <a:t>. </a:t>
            </a:r>
            <a:endParaRPr lang="en-CA" sz="1200" kern="1200" dirty="0">
              <a:solidFill>
                <a:schemeClr val="tx1"/>
              </a:solidFill>
              <a:effectLst/>
              <a:latin typeface="+mn-lt"/>
              <a:ea typeface="+mn-ea"/>
              <a:cs typeface="+mn-cs"/>
            </a:endParaRPr>
          </a:p>
          <a:p>
            <a:r>
              <a:rPr lang="en-CA" sz="1200" kern="1200" dirty="0">
                <a:solidFill>
                  <a:schemeClr val="tx1"/>
                </a:solidFill>
                <a:effectLst/>
                <a:latin typeface="+mn-lt"/>
                <a:ea typeface="+mn-ea"/>
                <a:cs typeface="+mn-cs"/>
              </a:rPr>
              <a:t> </a:t>
            </a:r>
          </a:p>
          <a:p>
            <a:endParaRPr lang="en-CA" sz="1200" kern="1200" dirty="0">
              <a:solidFill>
                <a:schemeClr val="tx1"/>
              </a:solidFill>
              <a:effectLst/>
              <a:latin typeface="+mn-lt"/>
              <a:ea typeface="+mn-ea"/>
              <a:cs typeface="+mn-cs"/>
            </a:endParaRPr>
          </a:p>
        </p:txBody>
      </p:sp>
      <p:sp>
        <p:nvSpPr>
          <p:cNvPr id="4" name="Slide Number Placeholder 3"/>
          <p:cNvSpPr>
            <a:spLocks noGrp="1"/>
          </p:cNvSpPr>
          <p:nvPr>
            <p:ph type="sldNum" sz="quarter" idx="5"/>
          </p:nvPr>
        </p:nvSpPr>
        <p:spPr/>
        <p:txBody>
          <a:bodyPr/>
          <a:lstStyle/>
          <a:p>
            <a:fld id="{3FA2AC1F-81FA-4850-9A17-C24265222C30}" type="slidenum">
              <a:rPr lang="en-US" smtClean="0"/>
              <a:t>36</a:t>
            </a:fld>
            <a:endParaRPr lang="en-US"/>
          </a:p>
        </p:txBody>
      </p:sp>
    </p:spTree>
    <p:extLst>
      <p:ext uri="{BB962C8B-B14F-4D97-AF65-F5344CB8AC3E}">
        <p14:creationId xmlns:p14="http://schemas.microsoft.com/office/powerpoint/2010/main" val="4211707366"/>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latest figure that I have is from 2017, that number has only likely increased significantly over the past few years (I think I’ve read that it’s at 1.6 billion now), but it’s estimated that there are over 1.4 billion works shared using Creative Commons licensed works online – it’s the largest open license in use today. </a:t>
            </a:r>
          </a:p>
        </p:txBody>
      </p:sp>
      <p:sp>
        <p:nvSpPr>
          <p:cNvPr id="4" name="Slide Number Placeholder 3"/>
          <p:cNvSpPr>
            <a:spLocks noGrp="1"/>
          </p:cNvSpPr>
          <p:nvPr>
            <p:ph type="sldNum" sz="quarter" idx="5"/>
          </p:nvPr>
        </p:nvSpPr>
        <p:spPr/>
        <p:txBody>
          <a:bodyPr/>
          <a:lstStyle/>
          <a:p>
            <a:fld id="{3FA2AC1F-81FA-4850-9A17-C24265222C30}" type="slidenum">
              <a:rPr lang="en-US" smtClean="0"/>
              <a:t>37</a:t>
            </a:fld>
            <a:endParaRPr lang="en-US"/>
          </a:p>
        </p:txBody>
      </p:sp>
    </p:spTree>
    <p:extLst>
      <p:ext uri="{BB962C8B-B14F-4D97-AF65-F5344CB8AC3E}">
        <p14:creationId xmlns:p14="http://schemas.microsoft.com/office/powerpoint/2010/main" val="3861474309"/>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There are a wide variety of  material that use Creative Commons licenses – Open Educational Resources – Textbooks, assignments, and other educational resources that have open licenses. </a:t>
            </a:r>
          </a:p>
          <a:p>
            <a:endParaRPr lang="en-US" dirty="0"/>
          </a:p>
          <a:p>
            <a:r>
              <a:rPr lang="en-US" dirty="0"/>
              <a:t>Creative Commons licenses are used widely for Open Access publishing in the academic sector. </a:t>
            </a:r>
          </a:p>
          <a:p>
            <a:endParaRPr lang="en-US" dirty="0"/>
          </a:p>
          <a:p>
            <a:r>
              <a:rPr lang="en-US" dirty="0"/>
              <a:t>Increasingly, we see more and more cultural heritage material that is digitized by cultural heritage organizations – like Galleries, Libraries, Archives, and Museums, such as the Cleveland Museum of Art, the Rijksmuseum, The MET in New York, and many more.</a:t>
            </a:r>
          </a:p>
          <a:p>
            <a:endParaRPr lang="en-US" dirty="0"/>
          </a:p>
          <a:p>
            <a:endParaRPr lang="en-US" dirty="0"/>
          </a:p>
          <a:p>
            <a:r>
              <a:rPr lang="en-US" dirty="0"/>
              <a:t>There are also a wide variety of sites that offer CC-licensed material: </a:t>
            </a:r>
            <a:r>
              <a:rPr lang="en-US" dirty="0" err="1"/>
              <a:t>Youtube</a:t>
            </a:r>
            <a:r>
              <a:rPr lang="en-US" dirty="0"/>
              <a:t>, Flickr, Vimeo – and many more. </a:t>
            </a:r>
          </a:p>
          <a:p>
            <a:endParaRPr lang="en-US" dirty="0"/>
          </a:p>
          <a:p>
            <a:r>
              <a:rPr lang="en-CA" dirty="0">
                <a:hlinkClick r:id="rId3"/>
              </a:rPr>
              <a:t>https://en.wikipedia.org/wiki/List_of_major_Creative_Commons_licensed_works</a:t>
            </a:r>
            <a:endParaRPr lang="en-US" dirty="0"/>
          </a:p>
        </p:txBody>
      </p:sp>
      <p:sp>
        <p:nvSpPr>
          <p:cNvPr id="4" name="Slide Number Placeholder 3"/>
          <p:cNvSpPr>
            <a:spLocks noGrp="1"/>
          </p:cNvSpPr>
          <p:nvPr>
            <p:ph type="sldNum" sz="quarter" idx="5"/>
          </p:nvPr>
        </p:nvSpPr>
        <p:spPr/>
        <p:txBody>
          <a:bodyPr/>
          <a:lstStyle/>
          <a:p>
            <a:fld id="{3FA2AC1F-81FA-4850-9A17-C24265222C30}" type="slidenum">
              <a:rPr lang="en-US" smtClean="0"/>
              <a:t>38</a:t>
            </a:fld>
            <a:endParaRPr lang="en-US"/>
          </a:p>
        </p:txBody>
      </p:sp>
    </p:spTree>
    <p:extLst>
      <p:ext uri="{BB962C8B-B14F-4D97-AF65-F5344CB8AC3E}">
        <p14:creationId xmlns:p14="http://schemas.microsoft.com/office/powerpoint/2010/main" val="2148017939"/>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Demo Search at </a:t>
            </a:r>
            <a:r>
              <a:rPr lang="en-US" dirty="0" err="1"/>
              <a:t>search.creativecommons.org</a:t>
            </a:r>
            <a:endParaRPr lang="en-US" dirty="0"/>
          </a:p>
        </p:txBody>
      </p:sp>
      <p:sp>
        <p:nvSpPr>
          <p:cNvPr id="4" name="Slide Number Placeholder 3"/>
          <p:cNvSpPr>
            <a:spLocks noGrp="1"/>
          </p:cNvSpPr>
          <p:nvPr>
            <p:ph type="sldNum" sz="quarter" idx="5"/>
          </p:nvPr>
        </p:nvSpPr>
        <p:spPr/>
        <p:txBody>
          <a:bodyPr/>
          <a:lstStyle/>
          <a:p>
            <a:fld id="{3FA2AC1F-81FA-4850-9A17-C24265222C30}" type="slidenum">
              <a:rPr lang="en-US" smtClean="0"/>
              <a:t>39</a:t>
            </a:fld>
            <a:endParaRPr lang="en-US"/>
          </a:p>
        </p:txBody>
      </p:sp>
    </p:spTree>
    <p:extLst>
      <p:ext uri="{BB962C8B-B14F-4D97-AF65-F5344CB8AC3E}">
        <p14:creationId xmlns:p14="http://schemas.microsoft.com/office/powerpoint/2010/main" val="50601514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So, starting off: what is Creative Commons exactly? You may have heard about it before, or have seen it on the footer of a webpage or in the cover page of a document where the copyright information for a work can often be found. </a:t>
            </a:r>
          </a:p>
          <a:p>
            <a:br>
              <a:rPr lang="en-US" dirty="0"/>
            </a:br>
            <a:endParaRPr lang="en-US" dirty="0"/>
          </a:p>
          <a:p>
            <a:endParaRPr lang="en-US" dirty="0"/>
          </a:p>
          <a:p>
            <a:endParaRPr lang="en-US" dirty="0"/>
          </a:p>
        </p:txBody>
      </p:sp>
      <p:sp>
        <p:nvSpPr>
          <p:cNvPr id="4" name="Slide Number Placeholder 3"/>
          <p:cNvSpPr>
            <a:spLocks noGrp="1"/>
          </p:cNvSpPr>
          <p:nvPr>
            <p:ph type="sldNum" sz="quarter" idx="5"/>
          </p:nvPr>
        </p:nvSpPr>
        <p:spPr/>
        <p:txBody>
          <a:bodyPr/>
          <a:lstStyle/>
          <a:p>
            <a:fld id="{3FA2AC1F-81FA-4850-9A17-C24265222C30}" type="slidenum">
              <a:rPr lang="en-US" smtClean="0"/>
              <a:t>4</a:t>
            </a:fld>
            <a:endParaRPr lang="en-US"/>
          </a:p>
        </p:txBody>
      </p:sp>
    </p:spTree>
    <p:extLst>
      <p:ext uri="{BB962C8B-B14F-4D97-AF65-F5344CB8AC3E}">
        <p14:creationId xmlns:p14="http://schemas.microsoft.com/office/powerpoint/2010/main" val="3179940760"/>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It’s important to remember the attribution aspect when using Creative Commons licensed material. A lot of stuff is licensed with an attribution requirement, since that is the base level requirement through the CC-BY license. </a:t>
            </a:r>
          </a:p>
          <a:p>
            <a:endParaRPr lang="en-US" dirty="0"/>
          </a:p>
          <a:p>
            <a:r>
              <a:rPr lang="en-US" dirty="0"/>
              <a:t>Generally speaking, when using CC-licensed material, there is a recommended way that you should attribute material that is licensed under CC: With the Title, Attribution (Author or Creator), the Source – typically the link to the original website where it exists), and the </a:t>
            </a:r>
            <a:r>
              <a:rPr lang="en-US" dirty="0" err="1"/>
              <a:t>Licence</a:t>
            </a:r>
            <a:r>
              <a:rPr lang="en-US" dirty="0"/>
              <a:t> – the Creative Commons license that the work is licensed under. </a:t>
            </a:r>
          </a:p>
          <a:p>
            <a:endParaRPr lang="en-US" dirty="0"/>
          </a:p>
          <a:p>
            <a:r>
              <a:rPr lang="en-US" dirty="0"/>
              <a:t>This isn’t a hard and fast requirement – all that the CC license requires is that you provide attribution – it doesn’t specify how that attribution is provided, but generally speaking, this has been developed as a best practice to follow. </a:t>
            </a:r>
          </a:p>
        </p:txBody>
      </p:sp>
      <p:sp>
        <p:nvSpPr>
          <p:cNvPr id="4" name="Slide Number Placeholder 3"/>
          <p:cNvSpPr>
            <a:spLocks noGrp="1"/>
          </p:cNvSpPr>
          <p:nvPr>
            <p:ph type="sldNum" sz="quarter" idx="5"/>
          </p:nvPr>
        </p:nvSpPr>
        <p:spPr/>
        <p:txBody>
          <a:bodyPr/>
          <a:lstStyle/>
          <a:p>
            <a:fld id="{3FA2AC1F-81FA-4850-9A17-C24265222C30}" type="slidenum">
              <a:rPr lang="en-US" smtClean="0"/>
              <a:t>40</a:t>
            </a:fld>
            <a:endParaRPr lang="en-US"/>
          </a:p>
        </p:txBody>
      </p:sp>
    </p:spTree>
    <p:extLst>
      <p:ext uri="{BB962C8B-B14F-4D97-AF65-F5344CB8AC3E}">
        <p14:creationId xmlns:p14="http://schemas.microsoft.com/office/powerpoint/2010/main" val="21969934"/>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So, here’s an example, that I made quickly using the CC search </a:t>
            </a:r>
          </a:p>
        </p:txBody>
      </p:sp>
      <p:sp>
        <p:nvSpPr>
          <p:cNvPr id="4" name="Slide Number Placeholder 3"/>
          <p:cNvSpPr>
            <a:spLocks noGrp="1"/>
          </p:cNvSpPr>
          <p:nvPr>
            <p:ph type="sldNum" sz="quarter" idx="5"/>
          </p:nvPr>
        </p:nvSpPr>
        <p:spPr/>
        <p:txBody>
          <a:bodyPr/>
          <a:lstStyle/>
          <a:p>
            <a:fld id="{3FA2AC1F-81FA-4850-9A17-C24265222C30}" type="slidenum">
              <a:rPr lang="en-US" smtClean="0"/>
              <a:t>41</a:t>
            </a:fld>
            <a:endParaRPr lang="en-US"/>
          </a:p>
        </p:txBody>
      </p:sp>
    </p:spTree>
    <p:extLst>
      <p:ext uri="{BB962C8B-B14F-4D97-AF65-F5344CB8AC3E}">
        <p14:creationId xmlns:p14="http://schemas.microsoft.com/office/powerpoint/2010/main" val="1209288366"/>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r>
              <a:rPr lang="en-US" dirty="0"/>
              <a:t>There are some things to consider when applying CC licenses to your own work. First, you have to own the copyright to the work you wish to license, or you have to have the appropriate authorization to be able to apply a Creative Commons license such as through an organizational policy, who by default applies a CC license to the work that they put online.</a:t>
            </a:r>
          </a:p>
          <a:p>
            <a:endParaRPr lang="en-US" dirty="0"/>
          </a:p>
          <a:p>
            <a:r>
              <a:rPr lang="en-US" dirty="0"/>
              <a:t>Copyright ownership varies considerably – for example, employees – in the case of Dalhousie and all other employer-employee arrangements, by default the employer owns the copyright to the work. However, if there is a contract or agreement that says otherwise, it’s possible that some may retain ownership of their copyright. </a:t>
            </a:r>
          </a:p>
          <a:p>
            <a:endParaRPr lang="en-US" dirty="0"/>
          </a:p>
          <a:p>
            <a:r>
              <a:rPr lang="en-US" dirty="0"/>
              <a:t>This is the case with Faculty who are part of the Dalhousie Faculty Association keep the copyright in the work that they create, so they do have the ability to apply a CC license if they so choose. For students, they typically own the copyright to the works that they create (there are some exceptions in the academic calendar that allow certain uses of student works)</a:t>
            </a:r>
          </a:p>
          <a:p>
            <a:endParaRPr lang="en-US" dirty="0"/>
          </a:p>
          <a:p>
            <a:endParaRPr lang="en-US" dirty="0"/>
          </a:p>
          <a:p>
            <a:r>
              <a:rPr lang="en-US" dirty="0"/>
              <a:t>It’s important to note as well that copyright ownership is shared jointly when one or more people are authoring a work. </a:t>
            </a:r>
          </a:p>
          <a:p>
            <a:endParaRPr lang="en-US" dirty="0"/>
          </a:p>
          <a:p>
            <a:r>
              <a:rPr lang="en-US" dirty="0"/>
              <a:t>Secondly, it’s important to note that CC licenses are irrevocable (no </a:t>
            </a:r>
            <a:r>
              <a:rPr lang="en-US" dirty="0" err="1"/>
              <a:t>takeseis</a:t>
            </a:r>
            <a:r>
              <a:rPr lang="en-US" dirty="0"/>
              <a:t> </a:t>
            </a:r>
            <a:r>
              <a:rPr lang="en-US" dirty="0" err="1"/>
              <a:t>backsies</a:t>
            </a:r>
            <a:r>
              <a:rPr lang="en-US" dirty="0"/>
              <a:t> – I’m not sure that’s the legal term, but hey. Once you assign a CC license to work, you can’t “unlicensed it” – you can change the type of CC license that it is licensed under - but you can’t revert to an all-rights reserved model – the work that you release under a CC license, still remains CC-licensed. </a:t>
            </a:r>
          </a:p>
          <a:p>
            <a:endParaRPr lang="en-US" dirty="0"/>
          </a:p>
          <a:p>
            <a:r>
              <a:rPr lang="en-US" dirty="0"/>
              <a:t>Thirdly – you can only license what you own copyright for, so if what you’re producing includes third party content to which you do not own copyright – you need to distinguish between what is your copyright, and what is not. I’ve done this with this presentation in fact. I’ve licensed it under a CC license, but I’ve also indicated that not all of this content featured in this slide deck is my copyrighted material  - and I don’t have the ability to release that material under a CC license. So, I recommend, when marking something with a license, have something like “Except where otherwise indicated…” to indicate that there are other works that are attributed in the material you’re sharing that is not your copyrighted material and thus, you don’t have the ability to license it under a CC license. </a:t>
            </a:r>
          </a:p>
          <a:p>
            <a:endParaRPr lang="en-US" dirty="0"/>
          </a:p>
          <a:p>
            <a:r>
              <a:rPr lang="en-US" dirty="0"/>
              <a:t>And lastly – do not restrict others from re-using the works – using things like digital locks or locking down works goes against the sprit of the CC licenses, which were intended to allow re-use. And, it’s always advisable to provide things in an editable format in order that users can effectively reuse your work. So, for example, this presentation, it’s hosted on </a:t>
            </a:r>
            <a:r>
              <a:rPr lang="en-US" dirty="0" err="1"/>
              <a:t>Dalspace</a:t>
            </a:r>
            <a:r>
              <a:rPr lang="en-US" dirty="0"/>
              <a:t> as both a </a:t>
            </a:r>
            <a:r>
              <a:rPr lang="en-US" dirty="0" err="1"/>
              <a:t>Powerpoint</a:t>
            </a:r>
            <a:r>
              <a:rPr lang="en-US" dirty="0"/>
              <a:t> – which means you could take it and edit it – and a PDF, which is not so easy to edit (although doable with the right software). It’s just considered good practice to provide CC licensed resources in an editable format. </a:t>
            </a:r>
          </a:p>
          <a:p>
            <a:endParaRPr lang="en-US" dirty="0"/>
          </a:p>
          <a:p>
            <a:r>
              <a:rPr lang="en-US" dirty="0"/>
              <a:t>I also include a link here for more information on considerations for licensing. </a:t>
            </a:r>
          </a:p>
          <a:p>
            <a:endParaRPr lang="en-US" dirty="0"/>
          </a:p>
          <a:p>
            <a:endParaRPr lang="en-US" dirty="0"/>
          </a:p>
          <a:p>
            <a:endParaRPr lang="en-US" dirty="0"/>
          </a:p>
          <a:p>
            <a:endParaRPr lang="en-US" dirty="0"/>
          </a:p>
          <a:p>
            <a:endParaRPr lang="en-US" dirty="0"/>
          </a:p>
        </p:txBody>
      </p:sp>
      <p:sp>
        <p:nvSpPr>
          <p:cNvPr id="4" name="Slide Number Placeholder 3"/>
          <p:cNvSpPr>
            <a:spLocks noGrp="1"/>
          </p:cNvSpPr>
          <p:nvPr>
            <p:ph type="sldNum" sz="quarter" idx="5"/>
          </p:nvPr>
        </p:nvSpPr>
        <p:spPr/>
        <p:txBody>
          <a:bodyPr/>
          <a:lstStyle/>
          <a:p>
            <a:fld id="{3FA2AC1F-81FA-4850-9A17-C24265222C30}" type="slidenum">
              <a:rPr lang="en-US" smtClean="0"/>
              <a:t>42</a:t>
            </a:fld>
            <a:endParaRPr lang="en-US"/>
          </a:p>
        </p:txBody>
      </p:sp>
    </p:spTree>
    <p:extLst>
      <p:ext uri="{BB962C8B-B14F-4D97-AF65-F5344CB8AC3E}">
        <p14:creationId xmlns:p14="http://schemas.microsoft.com/office/powerpoint/2010/main" val="3967630522"/>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If you choose to apply a Creative Commons license to your work, doing so is quite easy using the Creative Commons licensing tool </a:t>
            </a:r>
          </a:p>
          <a:p>
            <a:r>
              <a:rPr lang="en-US" dirty="0"/>
              <a:t>(give quick demo)</a:t>
            </a:r>
          </a:p>
        </p:txBody>
      </p:sp>
      <p:sp>
        <p:nvSpPr>
          <p:cNvPr id="4" name="Slide Number Placeholder 3"/>
          <p:cNvSpPr>
            <a:spLocks noGrp="1"/>
          </p:cNvSpPr>
          <p:nvPr>
            <p:ph type="sldNum" sz="quarter" idx="5"/>
          </p:nvPr>
        </p:nvSpPr>
        <p:spPr/>
        <p:txBody>
          <a:bodyPr/>
          <a:lstStyle/>
          <a:p>
            <a:fld id="{3FA2AC1F-81FA-4850-9A17-C24265222C30}" type="slidenum">
              <a:rPr lang="en-US" smtClean="0"/>
              <a:t>43</a:t>
            </a:fld>
            <a:endParaRPr lang="en-US"/>
          </a:p>
        </p:txBody>
      </p:sp>
    </p:spTree>
    <p:extLst>
      <p:ext uri="{BB962C8B-B14F-4D97-AF65-F5344CB8AC3E}">
        <p14:creationId xmlns:p14="http://schemas.microsoft.com/office/powerpoint/2010/main" val="2804725806"/>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So, if you’re interested in Creative Commons there are a few things you can do. </a:t>
            </a:r>
          </a:p>
        </p:txBody>
      </p:sp>
      <p:sp>
        <p:nvSpPr>
          <p:cNvPr id="4" name="Slide Number Placeholder 3"/>
          <p:cNvSpPr>
            <a:spLocks noGrp="1"/>
          </p:cNvSpPr>
          <p:nvPr>
            <p:ph type="sldNum" sz="quarter" idx="5"/>
          </p:nvPr>
        </p:nvSpPr>
        <p:spPr/>
        <p:txBody>
          <a:bodyPr/>
          <a:lstStyle/>
          <a:p>
            <a:fld id="{3FA2AC1F-81FA-4850-9A17-C24265222C30}" type="slidenum">
              <a:rPr lang="en-US" smtClean="0"/>
              <a:t>44</a:t>
            </a:fld>
            <a:endParaRPr lang="en-US"/>
          </a:p>
        </p:txBody>
      </p:sp>
    </p:spTree>
    <p:extLst>
      <p:ext uri="{BB962C8B-B14F-4D97-AF65-F5344CB8AC3E}">
        <p14:creationId xmlns:p14="http://schemas.microsoft.com/office/powerpoint/2010/main" val="23646873"/>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FA2AC1F-81FA-4850-9A17-C24265222C30}" type="slidenum">
              <a:rPr lang="en-US" smtClean="0"/>
              <a:t>45</a:t>
            </a:fld>
            <a:endParaRPr lang="en-US"/>
          </a:p>
        </p:txBody>
      </p:sp>
    </p:spTree>
    <p:extLst>
      <p:ext uri="{BB962C8B-B14F-4D97-AF65-F5344CB8AC3E}">
        <p14:creationId xmlns:p14="http://schemas.microsoft.com/office/powerpoint/2010/main" val="4033868732"/>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FA2AC1F-81FA-4850-9A17-C24265222C30}" type="slidenum">
              <a:rPr lang="en-US" smtClean="0"/>
              <a:t>46</a:t>
            </a:fld>
            <a:endParaRPr lang="en-US"/>
          </a:p>
        </p:txBody>
      </p:sp>
    </p:spTree>
    <p:extLst>
      <p:ext uri="{BB962C8B-B14F-4D97-AF65-F5344CB8AC3E}">
        <p14:creationId xmlns:p14="http://schemas.microsoft.com/office/powerpoint/2010/main" val="393013683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Most of us are familiar with this symbol: </a:t>
            </a:r>
          </a:p>
          <a:p>
            <a:endParaRPr lang="en-US" dirty="0"/>
          </a:p>
          <a:p>
            <a:r>
              <a:rPr lang="en-US" dirty="0"/>
              <a:t>Copyright, which is used to indicate that something is protected by copyright. Copyright protection is actually automatic from when something is “fixed” so it’s written down or recorded in some way. And copyright gives the rights for copyright holders to exclusive rights to use, distribute, adapt, perform, or otherwise use creative works, which could be anything from books, photographs, written works, or software.  </a:t>
            </a:r>
          </a:p>
        </p:txBody>
      </p:sp>
      <p:sp>
        <p:nvSpPr>
          <p:cNvPr id="4" name="Slide Number Placeholder 3"/>
          <p:cNvSpPr>
            <a:spLocks noGrp="1"/>
          </p:cNvSpPr>
          <p:nvPr>
            <p:ph type="sldNum" sz="quarter" idx="5"/>
          </p:nvPr>
        </p:nvSpPr>
        <p:spPr/>
        <p:txBody>
          <a:bodyPr/>
          <a:lstStyle/>
          <a:p>
            <a:fld id="{3FA2AC1F-81FA-4850-9A17-C24265222C30}" type="slidenum">
              <a:rPr lang="en-US" smtClean="0"/>
              <a:t>5</a:t>
            </a:fld>
            <a:endParaRPr lang="en-US"/>
          </a:p>
        </p:txBody>
      </p:sp>
    </p:spTree>
    <p:extLst>
      <p:ext uri="{BB962C8B-B14F-4D97-AF65-F5344CB8AC3E}">
        <p14:creationId xmlns:p14="http://schemas.microsoft.com/office/powerpoint/2010/main" val="180721921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Often times, accompanying the Copyright symbol, we see this phrase: “All rights reserved”, which entails that the copyright holder reserves the rights that fall under copyright, which includes the right to make copies and distribute the particular work, whether that be an article, an image, or some other type of work that’s protected by copyright. </a:t>
            </a:r>
          </a:p>
        </p:txBody>
      </p:sp>
      <p:sp>
        <p:nvSpPr>
          <p:cNvPr id="4" name="Slide Number Placeholder 3"/>
          <p:cNvSpPr>
            <a:spLocks noGrp="1"/>
          </p:cNvSpPr>
          <p:nvPr>
            <p:ph type="sldNum" sz="quarter" idx="5"/>
          </p:nvPr>
        </p:nvSpPr>
        <p:spPr/>
        <p:txBody>
          <a:bodyPr/>
          <a:lstStyle/>
          <a:p>
            <a:fld id="{3FA2AC1F-81FA-4850-9A17-C24265222C30}" type="slidenum">
              <a:rPr lang="en-US" smtClean="0"/>
              <a:t>6</a:t>
            </a:fld>
            <a:endParaRPr lang="en-US"/>
          </a:p>
        </p:txBody>
      </p:sp>
    </p:spTree>
    <p:extLst>
      <p:ext uri="{BB962C8B-B14F-4D97-AF65-F5344CB8AC3E}">
        <p14:creationId xmlns:p14="http://schemas.microsoft.com/office/powerpoint/2010/main" val="283427036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Enter Creative Commons: Often noted by this CC symbol – the two Cs rather than just the one, which takes us beyond what can be done by Copyright, but still works within the framework of Copyright. </a:t>
            </a:r>
          </a:p>
        </p:txBody>
      </p:sp>
      <p:sp>
        <p:nvSpPr>
          <p:cNvPr id="4" name="Slide Number Placeholder 3"/>
          <p:cNvSpPr>
            <a:spLocks noGrp="1"/>
          </p:cNvSpPr>
          <p:nvPr>
            <p:ph type="sldNum" sz="quarter" idx="5"/>
          </p:nvPr>
        </p:nvSpPr>
        <p:spPr/>
        <p:txBody>
          <a:bodyPr/>
          <a:lstStyle/>
          <a:p>
            <a:fld id="{3FA2AC1F-81FA-4850-9A17-C24265222C30}" type="slidenum">
              <a:rPr lang="en-US" smtClean="0"/>
              <a:t>7</a:t>
            </a:fld>
            <a:endParaRPr lang="en-US"/>
          </a:p>
        </p:txBody>
      </p:sp>
    </p:spTree>
    <p:extLst>
      <p:ext uri="{BB962C8B-B14F-4D97-AF65-F5344CB8AC3E}">
        <p14:creationId xmlns:p14="http://schemas.microsoft.com/office/powerpoint/2010/main" val="403592066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Creative Commons licenses offer an alterative to the all rights reserved model by being “Some rights reserved” rather than “All rights reserved” – I want to explain further about what that means.</a:t>
            </a:r>
          </a:p>
        </p:txBody>
      </p:sp>
      <p:sp>
        <p:nvSpPr>
          <p:cNvPr id="4" name="Slide Number Placeholder 3"/>
          <p:cNvSpPr>
            <a:spLocks noGrp="1"/>
          </p:cNvSpPr>
          <p:nvPr>
            <p:ph type="sldNum" sz="quarter" idx="5"/>
          </p:nvPr>
        </p:nvSpPr>
        <p:spPr/>
        <p:txBody>
          <a:bodyPr/>
          <a:lstStyle/>
          <a:p>
            <a:fld id="{3FA2AC1F-81FA-4850-9A17-C24265222C30}" type="slidenum">
              <a:rPr lang="en-US" smtClean="0"/>
              <a:t>8</a:t>
            </a:fld>
            <a:endParaRPr lang="en-US"/>
          </a:p>
        </p:txBody>
      </p:sp>
    </p:spTree>
    <p:extLst>
      <p:ext uri="{BB962C8B-B14F-4D97-AF65-F5344CB8AC3E}">
        <p14:creationId xmlns:p14="http://schemas.microsoft.com/office/powerpoint/2010/main" val="355056876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One thing that’s worth noting, before we dive deeper into Creative Commons, is that there are a number of different exceptions under copyright law that allow us to use copyright protected works, or portions of works without getting the permission of copyright owners, or paying them. One of these key copyright exceptions is  such as fair dealing, which is a big one that we rely on here in the educational sector, which allows users to say copy a book chapter or an article and distribute it to a class. </a:t>
            </a:r>
          </a:p>
          <a:p>
            <a:endParaRPr lang="en-US" dirty="0"/>
          </a:p>
          <a:p>
            <a:r>
              <a:rPr lang="en-US" dirty="0"/>
              <a:t>Some of these exceptions apply to certain settings like in a research, educational environment, in journalism, as well as exceptions for cultural heritage organizations that allow organizations like Libraries and Archives to use copyright protected works without payment or permission for certain purposes, such as document delivery, preservation, and other functions key to the operation of these organizations. </a:t>
            </a:r>
          </a:p>
          <a:p>
            <a:endParaRPr lang="en-US" dirty="0"/>
          </a:p>
          <a:p>
            <a:endParaRPr lang="en-US" dirty="0"/>
          </a:p>
        </p:txBody>
      </p:sp>
      <p:sp>
        <p:nvSpPr>
          <p:cNvPr id="4" name="Slide Number Placeholder 3"/>
          <p:cNvSpPr>
            <a:spLocks noGrp="1"/>
          </p:cNvSpPr>
          <p:nvPr>
            <p:ph type="sldNum" sz="quarter" idx="5"/>
          </p:nvPr>
        </p:nvSpPr>
        <p:spPr/>
        <p:txBody>
          <a:bodyPr/>
          <a:lstStyle/>
          <a:p>
            <a:fld id="{3FA2AC1F-81FA-4850-9A17-C24265222C30}" type="slidenum">
              <a:rPr lang="en-US" smtClean="0"/>
              <a:t>9</a:t>
            </a:fld>
            <a:endParaRPr lang="en-US"/>
          </a:p>
        </p:txBody>
      </p:sp>
    </p:spTree>
    <p:extLst>
      <p:ext uri="{BB962C8B-B14F-4D97-AF65-F5344CB8AC3E}">
        <p14:creationId xmlns:p14="http://schemas.microsoft.com/office/powerpoint/2010/main" val="294654074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4.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5.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6.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39" name="Rectangle 38"/>
          <p:cNvSpPr/>
          <p:nvPr userDrawn="1"/>
        </p:nvSpPr>
        <p:spPr>
          <a:xfrm>
            <a:off x="0" y="1"/>
            <a:ext cx="9144000" cy="6858001"/>
          </a:xfrm>
          <a:prstGeom prst="rect">
            <a:avLst/>
          </a:prstGeom>
          <a:gradFill flip="none" rotWithShape="1">
            <a:gsLst>
              <a:gs pos="0">
                <a:schemeClr val="tx2"/>
              </a:gs>
              <a:gs pos="25000">
                <a:schemeClr val="tx2"/>
              </a:gs>
              <a:gs pos="100000">
                <a:schemeClr val="tx2">
                  <a:lumMod val="50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350"/>
          </a:p>
        </p:txBody>
      </p:sp>
      <p:sp>
        <p:nvSpPr>
          <p:cNvPr id="41" name="Rectangle 40"/>
          <p:cNvSpPr/>
          <p:nvPr userDrawn="1"/>
        </p:nvSpPr>
        <p:spPr>
          <a:xfrm>
            <a:off x="0" y="5709731"/>
            <a:ext cx="9144000" cy="91440"/>
          </a:xfrm>
          <a:prstGeom prst="rect">
            <a:avLst/>
          </a:prstGeom>
          <a:gradFill flip="none" rotWithShape="1">
            <a:gsLst>
              <a:gs pos="25000">
                <a:schemeClr val="bg2"/>
              </a:gs>
              <a:gs pos="100000">
                <a:schemeClr val="accent1"/>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350"/>
          </a:p>
        </p:txBody>
      </p:sp>
      <p:sp>
        <p:nvSpPr>
          <p:cNvPr id="40" name="Rectangle 39"/>
          <p:cNvSpPr/>
          <p:nvPr userDrawn="1"/>
        </p:nvSpPr>
        <p:spPr>
          <a:xfrm>
            <a:off x="0" y="4800600"/>
            <a:ext cx="9144000" cy="9144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350"/>
          </a:p>
        </p:txBody>
      </p:sp>
      <p:sp>
        <p:nvSpPr>
          <p:cNvPr id="5" name="Footer Placeholder 4"/>
          <p:cNvSpPr>
            <a:spLocks noGrp="1"/>
          </p:cNvSpPr>
          <p:nvPr>
            <p:ph type="ftr" sz="quarter" idx="11"/>
          </p:nvPr>
        </p:nvSpPr>
        <p:spPr>
          <a:xfrm>
            <a:off x="1028699" y="4114801"/>
            <a:ext cx="6515100" cy="633661"/>
          </a:xfrm>
        </p:spPr>
        <p:txBody>
          <a:bodyPr anchor="t" anchorCtr="0"/>
          <a:lstStyle>
            <a:lvl1pPr>
              <a:defRPr sz="1600" i="0">
                <a:solidFill>
                  <a:schemeClr val="bg1"/>
                </a:solidFill>
              </a:defRPr>
            </a:lvl1pPr>
          </a:lstStyle>
          <a:p>
            <a:r>
              <a:rPr lang="en-US" dirty="0"/>
              <a:t>DATE, ADDITIONAL DETAILS (set this text using “Header &amp; Footer)</a:t>
            </a:r>
          </a:p>
        </p:txBody>
      </p:sp>
      <p:sp>
        <p:nvSpPr>
          <p:cNvPr id="3" name="Subtitle 2"/>
          <p:cNvSpPr>
            <a:spLocks noGrp="1"/>
          </p:cNvSpPr>
          <p:nvPr>
            <p:ph type="subTitle" idx="1" hasCustomPrompt="1"/>
          </p:nvPr>
        </p:nvSpPr>
        <p:spPr>
          <a:xfrm>
            <a:off x="1028699" y="2292513"/>
            <a:ext cx="6515100" cy="1655762"/>
          </a:xfrm>
        </p:spPr>
        <p:txBody>
          <a:bodyPr/>
          <a:lstStyle>
            <a:lvl1pPr marL="0" indent="0" algn="l">
              <a:lnSpc>
                <a:spcPct val="90000"/>
              </a:lnSpc>
              <a:buNone/>
              <a:defRPr sz="3200">
                <a:solidFill>
                  <a:schemeClr val="bg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a:t>SUBTITLE</a:t>
            </a:r>
          </a:p>
        </p:txBody>
      </p:sp>
      <p:sp>
        <p:nvSpPr>
          <p:cNvPr id="2" name="Title 1"/>
          <p:cNvSpPr>
            <a:spLocks noGrp="1"/>
          </p:cNvSpPr>
          <p:nvPr>
            <p:ph type="ctrTitle" hasCustomPrompt="1"/>
          </p:nvPr>
        </p:nvSpPr>
        <p:spPr>
          <a:xfrm>
            <a:off x="1038225" y="1"/>
            <a:ext cx="6505574" cy="2138223"/>
          </a:xfrm>
        </p:spPr>
        <p:txBody>
          <a:bodyPr anchor="b"/>
          <a:lstStyle>
            <a:lvl1pPr algn="l">
              <a:defRPr sz="3200" b="1">
                <a:solidFill>
                  <a:schemeClr val="bg1"/>
                </a:solidFill>
              </a:defRPr>
            </a:lvl1pPr>
          </a:lstStyle>
          <a:p>
            <a:r>
              <a:rPr lang="en-US" dirty="0"/>
              <a:t>TITLE</a:t>
            </a:r>
          </a:p>
        </p:txBody>
      </p:sp>
      <p:sp>
        <p:nvSpPr>
          <p:cNvPr id="6" name="Slide Number Placeholder 5"/>
          <p:cNvSpPr>
            <a:spLocks noGrp="1"/>
          </p:cNvSpPr>
          <p:nvPr>
            <p:ph type="sldNum" sz="quarter" idx="12"/>
          </p:nvPr>
        </p:nvSpPr>
        <p:spPr/>
        <p:txBody>
          <a:bodyPr/>
          <a:lstStyle/>
          <a:p>
            <a:fld id="{A3F57748-2007-7E4E-BE6E-DA5E3EB58124}" type="slidenum">
              <a:rPr lang="en-US" smtClean="0"/>
              <a:t>‹#›</a:t>
            </a:fld>
            <a:endParaRPr lang="en-US"/>
          </a:p>
        </p:txBody>
      </p:sp>
      <p:grpSp>
        <p:nvGrpSpPr>
          <p:cNvPr id="9" name="Group 31"/>
          <p:cNvGrpSpPr>
            <a:grpSpLocks noChangeAspect="1"/>
          </p:cNvGrpSpPr>
          <p:nvPr userDrawn="1"/>
        </p:nvGrpSpPr>
        <p:grpSpPr bwMode="auto">
          <a:xfrm>
            <a:off x="5540375" y="-650875"/>
            <a:ext cx="4133850" cy="4821238"/>
            <a:chOff x="3490" y="-410"/>
            <a:chExt cx="2604" cy="3037"/>
          </a:xfrm>
        </p:grpSpPr>
        <p:sp>
          <p:nvSpPr>
            <p:cNvPr id="10" name="AutoShape 30"/>
            <p:cNvSpPr>
              <a:spLocks noChangeAspect="1" noChangeArrowheads="1" noTextEdit="1"/>
            </p:cNvSpPr>
            <p:nvPr userDrawn="1"/>
          </p:nvSpPr>
          <p:spPr bwMode="auto">
            <a:xfrm>
              <a:off x="3490" y="-410"/>
              <a:ext cx="2604" cy="3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 name="Freeform 32"/>
            <p:cNvSpPr>
              <a:spLocks noEditPoints="1"/>
            </p:cNvSpPr>
            <p:nvPr userDrawn="1"/>
          </p:nvSpPr>
          <p:spPr bwMode="auto">
            <a:xfrm>
              <a:off x="3490" y="-410"/>
              <a:ext cx="2604" cy="3037"/>
            </a:xfrm>
            <a:custGeom>
              <a:avLst/>
              <a:gdLst>
                <a:gd name="T0" fmla="*/ 0 w 553"/>
                <a:gd name="T1" fmla="*/ 52 h 645"/>
                <a:gd name="T2" fmla="*/ 553 w 553"/>
                <a:gd name="T3" fmla="*/ 52 h 645"/>
                <a:gd name="T4" fmla="*/ 277 w 553"/>
                <a:gd name="T5" fmla="*/ 645 h 645"/>
                <a:gd name="T6" fmla="*/ 88 w 553"/>
                <a:gd name="T7" fmla="*/ 434 h 645"/>
                <a:gd name="T8" fmla="*/ 285 w 553"/>
                <a:gd name="T9" fmla="*/ 611 h 645"/>
                <a:gd name="T10" fmla="*/ 526 w 553"/>
                <a:gd name="T11" fmla="*/ 26 h 645"/>
                <a:gd name="T12" fmla="*/ 74 w 553"/>
                <a:gd name="T13" fmla="*/ 208 h 645"/>
                <a:gd name="T14" fmla="*/ 92 w 553"/>
                <a:gd name="T15" fmla="*/ 98 h 645"/>
                <a:gd name="T16" fmla="*/ 72 w 553"/>
                <a:gd name="T17" fmla="*/ 70 h 645"/>
                <a:gd name="T18" fmla="*/ 221 w 553"/>
                <a:gd name="T19" fmla="*/ 141 h 645"/>
                <a:gd name="T20" fmla="*/ 74 w 553"/>
                <a:gd name="T21" fmla="*/ 216 h 645"/>
                <a:gd name="T22" fmla="*/ 120 w 553"/>
                <a:gd name="T23" fmla="*/ 182 h 645"/>
                <a:gd name="T24" fmla="*/ 193 w 553"/>
                <a:gd name="T25" fmla="*/ 144 h 645"/>
                <a:gd name="T26" fmla="*/ 303 w 553"/>
                <a:gd name="T27" fmla="*/ 472 h 645"/>
                <a:gd name="T28" fmla="*/ 276 w 553"/>
                <a:gd name="T29" fmla="*/ 540 h 645"/>
                <a:gd name="T30" fmla="*/ 219 w 553"/>
                <a:gd name="T31" fmla="*/ 499 h 645"/>
                <a:gd name="T32" fmla="*/ 225 w 553"/>
                <a:gd name="T33" fmla="*/ 378 h 645"/>
                <a:gd name="T34" fmla="*/ 177 w 553"/>
                <a:gd name="T35" fmla="*/ 350 h 645"/>
                <a:gd name="T36" fmla="*/ 144 w 553"/>
                <a:gd name="T37" fmla="*/ 337 h 645"/>
                <a:gd name="T38" fmla="*/ 228 w 553"/>
                <a:gd name="T39" fmla="*/ 279 h 645"/>
                <a:gd name="T40" fmla="*/ 388 w 553"/>
                <a:gd name="T41" fmla="*/ 272 h 645"/>
                <a:gd name="T42" fmla="*/ 340 w 553"/>
                <a:gd name="T43" fmla="*/ 317 h 645"/>
                <a:gd name="T44" fmla="*/ 375 w 553"/>
                <a:gd name="T45" fmla="*/ 394 h 645"/>
                <a:gd name="T46" fmla="*/ 340 w 553"/>
                <a:gd name="T47" fmla="*/ 400 h 645"/>
                <a:gd name="T48" fmla="*/ 303 w 553"/>
                <a:gd name="T49" fmla="*/ 472 h 645"/>
                <a:gd name="T50" fmla="*/ 308 w 553"/>
                <a:gd name="T51" fmla="*/ 216 h 645"/>
                <a:gd name="T52" fmla="*/ 324 w 553"/>
                <a:gd name="T53" fmla="*/ 203 h 645"/>
                <a:gd name="T54" fmla="*/ 264 w 553"/>
                <a:gd name="T55" fmla="*/ 164 h 645"/>
                <a:gd name="T56" fmla="*/ 271 w 553"/>
                <a:gd name="T57" fmla="*/ 208 h 645"/>
                <a:gd name="T58" fmla="*/ 220 w 553"/>
                <a:gd name="T59" fmla="*/ 216 h 645"/>
                <a:gd name="T60" fmla="*/ 246 w 553"/>
                <a:gd name="T61" fmla="*/ 182 h 645"/>
                <a:gd name="T62" fmla="*/ 282 w 553"/>
                <a:gd name="T63" fmla="*/ 74 h 645"/>
                <a:gd name="T64" fmla="*/ 353 w 553"/>
                <a:gd name="T65" fmla="*/ 196 h 645"/>
                <a:gd name="T66" fmla="*/ 367 w 553"/>
                <a:gd name="T67" fmla="*/ 216 h 645"/>
                <a:gd name="T68" fmla="*/ 261 w 553"/>
                <a:gd name="T69" fmla="*/ 318 h 645"/>
                <a:gd name="T70" fmla="*/ 245 w 553"/>
                <a:gd name="T71" fmla="*/ 300 h 645"/>
                <a:gd name="T72" fmla="*/ 267 w 553"/>
                <a:gd name="T73" fmla="*/ 153 h 645"/>
                <a:gd name="T74" fmla="*/ 478 w 553"/>
                <a:gd name="T75" fmla="*/ 217 h 645"/>
                <a:gd name="T76" fmla="*/ 373 w 553"/>
                <a:gd name="T77" fmla="*/ 208 h 645"/>
                <a:gd name="T78" fmla="*/ 391 w 553"/>
                <a:gd name="T79" fmla="*/ 98 h 645"/>
                <a:gd name="T80" fmla="*/ 371 w 553"/>
                <a:gd name="T81" fmla="*/ 70 h 645"/>
                <a:gd name="T82" fmla="*/ 441 w 553"/>
                <a:gd name="T83" fmla="*/ 78 h 645"/>
                <a:gd name="T84" fmla="*/ 418 w 553"/>
                <a:gd name="T85" fmla="*/ 182 h 645"/>
                <a:gd name="T86" fmla="*/ 466 w 553"/>
                <a:gd name="T87" fmla="*/ 200 h 645"/>
                <a:gd name="T88" fmla="*/ 478 w 553"/>
                <a:gd name="T89" fmla="*/ 217 h 6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553" h="645">
                  <a:moveTo>
                    <a:pt x="267" y="640"/>
                  </a:moveTo>
                  <a:cubicBezTo>
                    <a:pt x="183" y="596"/>
                    <a:pt x="113" y="538"/>
                    <a:pt x="65" y="449"/>
                  </a:cubicBezTo>
                  <a:cubicBezTo>
                    <a:pt x="20" y="364"/>
                    <a:pt x="0" y="270"/>
                    <a:pt x="0" y="52"/>
                  </a:cubicBezTo>
                  <a:cubicBezTo>
                    <a:pt x="0" y="0"/>
                    <a:pt x="0" y="0"/>
                    <a:pt x="0" y="0"/>
                  </a:cubicBezTo>
                  <a:cubicBezTo>
                    <a:pt x="553" y="0"/>
                    <a:pt x="553" y="0"/>
                    <a:pt x="553" y="0"/>
                  </a:cubicBezTo>
                  <a:cubicBezTo>
                    <a:pt x="553" y="52"/>
                    <a:pt x="553" y="52"/>
                    <a:pt x="553" y="52"/>
                  </a:cubicBezTo>
                  <a:cubicBezTo>
                    <a:pt x="553" y="270"/>
                    <a:pt x="534" y="364"/>
                    <a:pt x="488" y="449"/>
                  </a:cubicBezTo>
                  <a:cubicBezTo>
                    <a:pt x="440" y="538"/>
                    <a:pt x="370" y="596"/>
                    <a:pt x="286" y="640"/>
                  </a:cubicBezTo>
                  <a:cubicBezTo>
                    <a:pt x="277" y="645"/>
                    <a:pt x="277" y="645"/>
                    <a:pt x="277" y="645"/>
                  </a:cubicBezTo>
                  <a:lnTo>
                    <a:pt x="267" y="640"/>
                  </a:lnTo>
                  <a:close/>
                  <a:moveTo>
                    <a:pt x="27" y="78"/>
                  </a:moveTo>
                  <a:cubicBezTo>
                    <a:pt x="27" y="273"/>
                    <a:pt x="51" y="363"/>
                    <a:pt x="88" y="434"/>
                  </a:cubicBezTo>
                  <a:cubicBezTo>
                    <a:pt x="126" y="506"/>
                    <a:pt x="174" y="554"/>
                    <a:pt x="268" y="611"/>
                  </a:cubicBezTo>
                  <a:cubicBezTo>
                    <a:pt x="277" y="616"/>
                    <a:pt x="277" y="616"/>
                    <a:pt x="277" y="616"/>
                  </a:cubicBezTo>
                  <a:cubicBezTo>
                    <a:pt x="285" y="611"/>
                    <a:pt x="285" y="611"/>
                    <a:pt x="285" y="611"/>
                  </a:cubicBezTo>
                  <a:cubicBezTo>
                    <a:pt x="379" y="554"/>
                    <a:pt x="427" y="506"/>
                    <a:pt x="465" y="434"/>
                  </a:cubicBezTo>
                  <a:cubicBezTo>
                    <a:pt x="502" y="363"/>
                    <a:pt x="526" y="273"/>
                    <a:pt x="526" y="78"/>
                  </a:cubicBezTo>
                  <a:cubicBezTo>
                    <a:pt x="526" y="26"/>
                    <a:pt x="526" y="26"/>
                    <a:pt x="526" y="26"/>
                  </a:cubicBezTo>
                  <a:cubicBezTo>
                    <a:pt x="27" y="26"/>
                    <a:pt x="27" y="26"/>
                    <a:pt x="27" y="26"/>
                  </a:cubicBezTo>
                  <a:lnTo>
                    <a:pt x="27" y="78"/>
                  </a:lnTo>
                  <a:close/>
                  <a:moveTo>
                    <a:pt x="74" y="208"/>
                  </a:moveTo>
                  <a:cubicBezTo>
                    <a:pt x="81" y="208"/>
                    <a:pt x="87" y="207"/>
                    <a:pt x="89" y="204"/>
                  </a:cubicBezTo>
                  <a:cubicBezTo>
                    <a:pt x="91" y="201"/>
                    <a:pt x="92" y="197"/>
                    <a:pt x="92" y="190"/>
                  </a:cubicBezTo>
                  <a:cubicBezTo>
                    <a:pt x="92" y="98"/>
                    <a:pt x="92" y="98"/>
                    <a:pt x="92" y="98"/>
                  </a:cubicBezTo>
                  <a:cubicBezTo>
                    <a:pt x="92" y="88"/>
                    <a:pt x="90" y="84"/>
                    <a:pt x="88" y="82"/>
                  </a:cubicBezTo>
                  <a:cubicBezTo>
                    <a:pt x="85" y="79"/>
                    <a:pt x="81" y="78"/>
                    <a:pt x="72" y="78"/>
                  </a:cubicBezTo>
                  <a:cubicBezTo>
                    <a:pt x="72" y="70"/>
                    <a:pt x="72" y="70"/>
                    <a:pt x="72" y="70"/>
                  </a:cubicBezTo>
                  <a:cubicBezTo>
                    <a:pt x="81" y="70"/>
                    <a:pt x="90" y="71"/>
                    <a:pt x="96" y="71"/>
                  </a:cubicBezTo>
                  <a:cubicBezTo>
                    <a:pt x="103" y="71"/>
                    <a:pt x="120" y="69"/>
                    <a:pt x="144" y="69"/>
                  </a:cubicBezTo>
                  <a:cubicBezTo>
                    <a:pt x="194" y="69"/>
                    <a:pt x="221" y="96"/>
                    <a:pt x="221" y="141"/>
                  </a:cubicBezTo>
                  <a:cubicBezTo>
                    <a:pt x="221" y="187"/>
                    <a:pt x="189" y="216"/>
                    <a:pt x="139" y="216"/>
                  </a:cubicBezTo>
                  <a:cubicBezTo>
                    <a:pt x="124" y="216"/>
                    <a:pt x="115" y="215"/>
                    <a:pt x="104" y="215"/>
                  </a:cubicBezTo>
                  <a:cubicBezTo>
                    <a:pt x="92" y="215"/>
                    <a:pt x="81" y="216"/>
                    <a:pt x="74" y="216"/>
                  </a:cubicBezTo>
                  <a:lnTo>
                    <a:pt x="74" y="208"/>
                  </a:lnTo>
                  <a:close/>
                  <a:moveTo>
                    <a:pt x="120" y="78"/>
                  </a:moveTo>
                  <a:cubicBezTo>
                    <a:pt x="120" y="182"/>
                    <a:pt x="120" y="182"/>
                    <a:pt x="120" y="182"/>
                  </a:cubicBezTo>
                  <a:cubicBezTo>
                    <a:pt x="120" y="195"/>
                    <a:pt x="121" y="199"/>
                    <a:pt x="124" y="201"/>
                  </a:cubicBezTo>
                  <a:cubicBezTo>
                    <a:pt x="126" y="204"/>
                    <a:pt x="130" y="207"/>
                    <a:pt x="141" y="207"/>
                  </a:cubicBezTo>
                  <a:cubicBezTo>
                    <a:pt x="170" y="207"/>
                    <a:pt x="193" y="190"/>
                    <a:pt x="193" y="144"/>
                  </a:cubicBezTo>
                  <a:cubicBezTo>
                    <a:pt x="193" y="98"/>
                    <a:pt x="174" y="78"/>
                    <a:pt x="129" y="78"/>
                  </a:cubicBezTo>
                  <a:lnTo>
                    <a:pt x="120" y="78"/>
                  </a:lnTo>
                  <a:close/>
                  <a:moveTo>
                    <a:pt x="303" y="472"/>
                  </a:moveTo>
                  <a:cubicBezTo>
                    <a:pt x="302" y="472"/>
                    <a:pt x="302" y="472"/>
                    <a:pt x="302" y="472"/>
                  </a:cubicBezTo>
                  <a:cubicBezTo>
                    <a:pt x="302" y="521"/>
                    <a:pt x="277" y="540"/>
                    <a:pt x="277" y="540"/>
                  </a:cubicBezTo>
                  <a:cubicBezTo>
                    <a:pt x="276" y="540"/>
                    <a:pt x="276" y="540"/>
                    <a:pt x="276" y="540"/>
                  </a:cubicBezTo>
                  <a:cubicBezTo>
                    <a:pt x="276" y="540"/>
                    <a:pt x="250" y="521"/>
                    <a:pt x="250" y="472"/>
                  </a:cubicBezTo>
                  <a:cubicBezTo>
                    <a:pt x="249" y="472"/>
                    <a:pt x="249" y="472"/>
                    <a:pt x="249" y="472"/>
                  </a:cubicBezTo>
                  <a:cubicBezTo>
                    <a:pt x="246" y="482"/>
                    <a:pt x="233" y="499"/>
                    <a:pt x="219" y="499"/>
                  </a:cubicBezTo>
                  <a:cubicBezTo>
                    <a:pt x="202" y="499"/>
                    <a:pt x="194" y="480"/>
                    <a:pt x="194" y="480"/>
                  </a:cubicBezTo>
                  <a:cubicBezTo>
                    <a:pt x="199" y="467"/>
                    <a:pt x="210" y="441"/>
                    <a:pt x="215" y="425"/>
                  </a:cubicBezTo>
                  <a:cubicBezTo>
                    <a:pt x="220" y="410"/>
                    <a:pt x="225" y="389"/>
                    <a:pt x="225" y="378"/>
                  </a:cubicBezTo>
                  <a:cubicBezTo>
                    <a:pt x="225" y="370"/>
                    <a:pt x="223" y="359"/>
                    <a:pt x="204" y="355"/>
                  </a:cubicBezTo>
                  <a:cubicBezTo>
                    <a:pt x="194" y="352"/>
                    <a:pt x="194" y="352"/>
                    <a:pt x="194" y="352"/>
                  </a:cubicBezTo>
                  <a:cubicBezTo>
                    <a:pt x="189" y="351"/>
                    <a:pt x="182" y="350"/>
                    <a:pt x="177" y="350"/>
                  </a:cubicBezTo>
                  <a:cubicBezTo>
                    <a:pt x="168" y="350"/>
                    <a:pt x="160" y="354"/>
                    <a:pt x="160" y="370"/>
                  </a:cubicBezTo>
                  <a:cubicBezTo>
                    <a:pt x="159" y="370"/>
                    <a:pt x="159" y="370"/>
                    <a:pt x="159" y="370"/>
                  </a:cubicBezTo>
                  <a:cubicBezTo>
                    <a:pt x="154" y="368"/>
                    <a:pt x="144" y="356"/>
                    <a:pt x="144" y="337"/>
                  </a:cubicBezTo>
                  <a:cubicBezTo>
                    <a:pt x="144" y="326"/>
                    <a:pt x="147" y="321"/>
                    <a:pt x="155" y="316"/>
                  </a:cubicBezTo>
                  <a:cubicBezTo>
                    <a:pt x="165" y="309"/>
                    <a:pt x="193" y="300"/>
                    <a:pt x="217" y="295"/>
                  </a:cubicBezTo>
                  <a:cubicBezTo>
                    <a:pt x="228" y="279"/>
                    <a:pt x="228" y="279"/>
                    <a:pt x="228" y="279"/>
                  </a:cubicBezTo>
                  <a:cubicBezTo>
                    <a:pt x="228" y="279"/>
                    <a:pt x="238" y="277"/>
                    <a:pt x="255" y="277"/>
                  </a:cubicBezTo>
                  <a:cubicBezTo>
                    <a:pt x="289" y="277"/>
                    <a:pt x="331" y="287"/>
                    <a:pt x="350" y="287"/>
                  </a:cubicBezTo>
                  <a:cubicBezTo>
                    <a:pt x="370" y="287"/>
                    <a:pt x="381" y="279"/>
                    <a:pt x="388" y="272"/>
                  </a:cubicBezTo>
                  <a:cubicBezTo>
                    <a:pt x="389" y="272"/>
                    <a:pt x="389" y="272"/>
                    <a:pt x="389" y="272"/>
                  </a:cubicBezTo>
                  <a:cubicBezTo>
                    <a:pt x="389" y="281"/>
                    <a:pt x="389" y="281"/>
                    <a:pt x="389" y="281"/>
                  </a:cubicBezTo>
                  <a:cubicBezTo>
                    <a:pt x="389" y="305"/>
                    <a:pt x="373" y="317"/>
                    <a:pt x="340" y="317"/>
                  </a:cubicBezTo>
                  <a:cubicBezTo>
                    <a:pt x="340" y="320"/>
                    <a:pt x="340" y="320"/>
                    <a:pt x="340" y="320"/>
                  </a:cubicBezTo>
                  <a:cubicBezTo>
                    <a:pt x="373" y="320"/>
                    <a:pt x="392" y="335"/>
                    <a:pt x="392" y="363"/>
                  </a:cubicBezTo>
                  <a:cubicBezTo>
                    <a:pt x="392" y="390"/>
                    <a:pt x="375" y="394"/>
                    <a:pt x="375" y="394"/>
                  </a:cubicBezTo>
                  <a:cubicBezTo>
                    <a:pt x="373" y="394"/>
                    <a:pt x="373" y="394"/>
                    <a:pt x="373" y="394"/>
                  </a:cubicBezTo>
                  <a:cubicBezTo>
                    <a:pt x="372" y="389"/>
                    <a:pt x="366" y="381"/>
                    <a:pt x="357" y="381"/>
                  </a:cubicBezTo>
                  <a:cubicBezTo>
                    <a:pt x="347" y="381"/>
                    <a:pt x="340" y="387"/>
                    <a:pt x="340" y="400"/>
                  </a:cubicBezTo>
                  <a:cubicBezTo>
                    <a:pt x="340" y="416"/>
                    <a:pt x="353" y="464"/>
                    <a:pt x="358" y="480"/>
                  </a:cubicBezTo>
                  <a:cubicBezTo>
                    <a:pt x="358" y="480"/>
                    <a:pt x="350" y="499"/>
                    <a:pt x="333" y="499"/>
                  </a:cubicBezTo>
                  <a:cubicBezTo>
                    <a:pt x="319" y="499"/>
                    <a:pt x="306" y="482"/>
                    <a:pt x="303" y="472"/>
                  </a:cubicBezTo>
                  <a:close/>
                  <a:moveTo>
                    <a:pt x="367" y="216"/>
                  </a:moveTo>
                  <a:cubicBezTo>
                    <a:pt x="355" y="216"/>
                    <a:pt x="349" y="215"/>
                    <a:pt x="340" y="215"/>
                  </a:cubicBezTo>
                  <a:cubicBezTo>
                    <a:pt x="331" y="215"/>
                    <a:pt x="320" y="216"/>
                    <a:pt x="308" y="216"/>
                  </a:cubicBezTo>
                  <a:cubicBezTo>
                    <a:pt x="308" y="208"/>
                    <a:pt x="308" y="208"/>
                    <a:pt x="308" y="208"/>
                  </a:cubicBezTo>
                  <a:cubicBezTo>
                    <a:pt x="312" y="208"/>
                    <a:pt x="312" y="208"/>
                    <a:pt x="312" y="208"/>
                  </a:cubicBezTo>
                  <a:cubicBezTo>
                    <a:pt x="320" y="208"/>
                    <a:pt x="324" y="207"/>
                    <a:pt x="324" y="203"/>
                  </a:cubicBezTo>
                  <a:cubicBezTo>
                    <a:pt x="324" y="199"/>
                    <a:pt x="321" y="191"/>
                    <a:pt x="320" y="187"/>
                  </a:cubicBezTo>
                  <a:cubicBezTo>
                    <a:pt x="313" y="164"/>
                    <a:pt x="313" y="164"/>
                    <a:pt x="313" y="164"/>
                  </a:cubicBezTo>
                  <a:cubicBezTo>
                    <a:pt x="264" y="164"/>
                    <a:pt x="264" y="164"/>
                    <a:pt x="264" y="164"/>
                  </a:cubicBezTo>
                  <a:cubicBezTo>
                    <a:pt x="258" y="183"/>
                    <a:pt x="258" y="183"/>
                    <a:pt x="258" y="183"/>
                  </a:cubicBezTo>
                  <a:cubicBezTo>
                    <a:pt x="254" y="195"/>
                    <a:pt x="253" y="199"/>
                    <a:pt x="253" y="201"/>
                  </a:cubicBezTo>
                  <a:cubicBezTo>
                    <a:pt x="253" y="206"/>
                    <a:pt x="256" y="208"/>
                    <a:pt x="271" y="208"/>
                  </a:cubicBezTo>
                  <a:cubicBezTo>
                    <a:pt x="271" y="216"/>
                    <a:pt x="271" y="216"/>
                    <a:pt x="271" y="216"/>
                  </a:cubicBezTo>
                  <a:cubicBezTo>
                    <a:pt x="259" y="216"/>
                    <a:pt x="251" y="215"/>
                    <a:pt x="243" y="215"/>
                  </a:cubicBezTo>
                  <a:cubicBezTo>
                    <a:pt x="236" y="215"/>
                    <a:pt x="228" y="216"/>
                    <a:pt x="220" y="216"/>
                  </a:cubicBezTo>
                  <a:cubicBezTo>
                    <a:pt x="220" y="208"/>
                    <a:pt x="220" y="208"/>
                    <a:pt x="220" y="208"/>
                  </a:cubicBezTo>
                  <a:cubicBezTo>
                    <a:pt x="225" y="208"/>
                    <a:pt x="232" y="207"/>
                    <a:pt x="236" y="203"/>
                  </a:cubicBezTo>
                  <a:cubicBezTo>
                    <a:pt x="239" y="199"/>
                    <a:pt x="245" y="186"/>
                    <a:pt x="246" y="182"/>
                  </a:cubicBezTo>
                  <a:cubicBezTo>
                    <a:pt x="275" y="106"/>
                    <a:pt x="275" y="106"/>
                    <a:pt x="275" y="106"/>
                  </a:cubicBezTo>
                  <a:cubicBezTo>
                    <a:pt x="278" y="96"/>
                    <a:pt x="282" y="83"/>
                    <a:pt x="282" y="76"/>
                  </a:cubicBezTo>
                  <a:cubicBezTo>
                    <a:pt x="282" y="74"/>
                    <a:pt x="282" y="74"/>
                    <a:pt x="282" y="74"/>
                  </a:cubicBezTo>
                  <a:cubicBezTo>
                    <a:pt x="293" y="71"/>
                    <a:pt x="306" y="65"/>
                    <a:pt x="306" y="65"/>
                  </a:cubicBezTo>
                  <a:cubicBezTo>
                    <a:pt x="307" y="65"/>
                    <a:pt x="307" y="65"/>
                    <a:pt x="307" y="65"/>
                  </a:cubicBezTo>
                  <a:cubicBezTo>
                    <a:pt x="353" y="196"/>
                    <a:pt x="353" y="196"/>
                    <a:pt x="353" y="196"/>
                  </a:cubicBezTo>
                  <a:cubicBezTo>
                    <a:pt x="354" y="200"/>
                    <a:pt x="357" y="204"/>
                    <a:pt x="358" y="205"/>
                  </a:cubicBezTo>
                  <a:cubicBezTo>
                    <a:pt x="359" y="207"/>
                    <a:pt x="362" y="208"/>
                    <a:pt x="367" y="208"/>
                  </a:cubicBezTo>
                  <a:lnTo>
                    <a:pt x="367" y="216"/>
                  </a:lnTo>
                  <a:close/>
                  <a:moveTo>
                    <a:pt x="245" y="300"/>
                  </a:moveTo>
                  <a:cubicBezTo>
                    <a:pt x="245" y="303"/>
                    <a:pt x="245" y="303"/>
                    <a:pt x="245" y="303"/>
                  </a:cubicBezTo>
                  <a:cubicBezTo>
                    <a:pt x="245" y="309"/>
                    <a:pt x="248" y="318"/>
                    <a:pt x="261" y="318"/>
                  </a:cubicBezTo>
                  <a:cubicBezTo>
                    <a:pt x="274" y="318"/>
                    <a:pt x="277" y="309"/>
                    <a:pt x="277" y="303"/>
                  </a:cubicBezTo>
                  <a:cubicBezTo>
                    <a:pt x="277" y="300"/>
                    <a:pt x="277" y="300"/>
                    <a:pt x="277" y="300"/>
                  </a:cubicBezTo>
                  <a:lnTo>
                    <a:pt x="245" y="300"/>
                  </a:lnTo>
                  <a:close/>
                  <a:moveTo>
                    <a:pt x="291" y="93"/>
                  </a:moveTo>
                  <a:cubicBezTo>
                    <a:pt x="290" y="93"/>
                    <a:pt x="290" y="93"/>
                    <a:pt x="290" y="93"/>
                  </a:cubicBezTo>
                  <a:cubicBezTo>
                    <a:pt x="267" y="153"/>
                    <a:pt x="267" y="153"/>
                    <a:pt x="267" y="153"/>
                  </a:cubicBezTo>
                  <a:cubicBezTo>
                    <a:pt x="309" y="153"/>
                    <a:pt x="309" y="153"/>
                    <a:pt x="309" y="153"/>
                  </a:cubicBezTo>
                  <a:lnTo>
                    <a:pt x="291" y="93"/>
                  </a:lnTo>
                  <a:close/>
                  <a:moveTo>
                    <a:pt x="478" y="217"/>
                  </a:moveTo>
                  <a:cubicBezTo>
                    <a:pt x="463" y="216"/>
                    <a:pt x="432" y="215"/>
                    <a:pt x="414" y="215"/>
                  </a:cubicBezTo>
                  <a:cubicBezTo>
                    <a:pt x="396" y="215"/>
                    <a:pt x="388" y="216"/>
                    <a:pt x="373" y="216"/>
                  </a:cubicBezTo>
                  <a:cubicBezTo>
                    <a:pt x="373" y="208"/>
                    <a:pt x="373" y="208"/>
                    <a:pt x="373" y="208"/>
                  </a:cubicBezTo>
                  <a:cubicBezTo>
                    <a:pt x="381" y="208"/>
                    <a:pt x="386" y="207"/>
                    <a:pt x="388" y="204"/>
                  </a:cubicBezTo>
                  <a:cubicBezTo>
                    <a:pt x="390" y="201"/>
                    <a:pt x="391" y="197"/>
                    <a:pt x="391" y="190"/>
                  </a:cubicBezTo>
                  <a:cubicBezTo>
                    <a:pt x="391" y="98"/>
                    <a:pt x="391" y="98"/>
                    <a:pt x="391" y="98"/>
                  </a:cubicBezTo>
                  <a:cubicBezTo>
                    <a:pt x="391" y="88"/>
                    <a:pt x="389" y="84"/>
                    <a:pt x="387" y="82"/>
                  </a:cubicBezTo>
                  <a:cubicBezTo>
                    <a:pt x="384" y="79"/>
                    <a:pt x="380" y="78"/>
                    <a:pt x="371" y="78"/>
                  </a:cubicBezTo>
                  <a:cubicBezTo>
                    <a:pt x="371" y="70"/>
                    <a:pt x="371" y="70"/>
                    <a:pt x="371" y="70"/>
                  </a:cubicBezTo>
                  <a:cubicBezTo>
                    <a:pt x="380" y="70"/>
                    <a:pt x="390" y="71"/>
                    <a:pt x="403" y="71"/>
                  </a:cubicBezTo>
                  <a:cubicBezTo>
                    <a:pt x="416" y="71"/>
                    <a:pt x="429" y="70"/>
                    <a:pt x="441" y="70"/>
                  </a:cubicBezTo>
                  <a:cubicBezTo>
                    <a:pt x="441" y="78"/>
                    <a:pt x="441" y="78"/>
                    <a:pt x="441" y="78"/>
                  </a:cubicBezTo>
                  <a:cubicBezTo>
                    <a:pt x="431" y="78"/>
                    <a:pt x="427" y="78"/>
                    <a:pt x="423" y="82"/>
                  </a:cubicBezTo>
                  <a:cubicBezTo>
                    <a:pt x="419" y="85"/>
                    <a:pt x="418" y="93"/>
                    <a:pt x="418" y="98"/>
                  </a:cubicBezTo>
                  <a:cubicBezTo>
                    <a:pt x="418" y="182"/>
                    <a:pt x="418" y="182"/>
                    <a:pt x="418" y="182"/>
                  </a:cubicBezTo>
                  <a:cubicBezTo>
                    <a:pt x="418" y="196"/>
                    <a:pt x="420" y="199"/>
                    <a:pt x="422" y="201"/>
                  </a:cubicBezTo>
                  <a:cubicBezTo>
                    <a:pt x="425" y="204"/>
                    <a:pt x="428" y="205"/>
                    <a:pt x="444" y="205"/>
                  </a:cubicBezTo>
                  <a:cubicBezTo>
                    <a:pt x="459" y="205"/>
                    <a:pt x="461" y="204"/>
                    <a:pt x="466" y="200"/>
                  </a:cubicBezTo>
                  <a:cubicBezTo>
                    <a:pt x="471" y="196"/>
                    <a:pt x="474" y="189"/>
                    <a:pt x="478" y="179"/>
                  </a:cubicBezTo>
                  <a:cubicBezTo>
                    <a:pt x="487" y="181"/>
                    <a:pt x="487" y="181"/>
                    <a:pt x="487" y="181"/>
                  </a:cubicBezTo>
                  <a:cubicBezTo>
                    <a:pt x="478" y="217"/>
                    <a:pt x="478" y="217"/>
                    <a:pt x="478" y="217"/>
                  </a:cubicBezTo>
                  <a:close/>
                </a:path>
              </a:pathLst>
            </a:custGeom>
            <a:solidFill>
              <a:srgbClr val="FFFFFF">
                <a:alpha val="10000"/>
              </a:srgb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12" name="AutoShape 26"/>
          <p:cNvSpPr>
            <a:spLocks noChangeAspect="1" noChangeArrowheads="1" noTextEdit="1"/>
          </p:cNvSpPr>
          <p:nvPr userDrawn="1"/>
        </p:nvSpPr>
        <p:spPr bwMode="auto">
          <a:xfrm>
            <a:off x="6383443" y="-651156"/>
            <a:ext cx="3101393" cy="48221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16" name="Slide Number Placeholder 46"/>
          <p:cNvSpPr txBox="1">
            <a:spLocks/>
          </p:cNvSpPr>
          <p:nvPr userDrawn="1"/>
        </p:nvSpPr>
        <p:spPr>
          <a:xfrm>
            <a:off x="7748337" y="6400800"/>
            <a:ext cx="767013" cy="365760"/>
          </a:xfrm>
          <a:prstGeom prst="rect">
            <a:avLst/>
          </a:prstGeom>
        </p:spPr>
        <p:txBody>
          <a:bodyPr vert="horz" lIns="0" tIns="0" rIns="0" bIns="0" rtlCol="0" anchor="ctr"/>
          <a:lstStyle>
            <a:defPPr>
              <a:defRPr lang="en-US"/>
            </a:defPPr>
            <a:lvl1pPr marL="0" algn="r" defTabSz="914400" rtl="0" eaLnBrk="1" latinLnBrk="0" hangingPunct="1">
              <a:defRPr sz="105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EBBA2BBE-D6E6-4BE2-A029-E4C4FCB9ADED}" type="slidenum">
              <a:rPr lang="en-US" smtClean="0"/>
              <a:pPr/>
              <a:t>‹#›</a:t>
            </a:fld>
            <a:endParaRPr lang="en-US" dirty="0"/>
          </a:p>
        </p:txBody>
      </p:sp>
      <p:sp>
        <p:nvSpPr>
          <p:cNvPr id="43" name="Rectangle 42"/>
          <p:cNvSpPr/>
          <p:nvPr userDrawn="1"/>
        </p:nvSpPr>
        <p:spPr>
          <a:xfrm>
            <a:off x="0" y="4728811"/>
            <a:ext cx="9144000" cy="91440"/>
          </a:xfrm>
          <a:prstGeom prst="rect">
            <a:avLst/>
          </a:prstGeom>
          <a:gradFill flip="none" rotWithShape="1">
            <a:gsLst>
              <a:gs pos="25000">
                <a:schemeClr val="bg2"/>
              </a:gs>
              <a:gs pos="100000">
                <a:schemeClr val="accent1"/>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350"/>
          </a:p>
        </p:txBody>
      </p:sp>
      <p:pic>
        <p:nvPicPr>
          <p:cNvPr id="7" name="Picture 6">
            <a:extLst>
              <a:ext uri="{FF2B5EF4-FFF2-40B4-BE49-F238E27FC236}">
                <a16:creationId xmlns:a16="http://schemas.microsoft.com/office/drawing/2014/main" id="{B567F822-7274-E64D-B66A-80C855199E6E}"/>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00374" y="4994033"/>
            <a:ext cx="1453899" cy="540000"/>
          </a:xfrm>
          <a:prstGeom prst="rect">
            <a:avLst/>
          </a:prstGeom>
        </p:spPr>
      </p:pic>
    </p:spTree>
    <p:extLst>
      <p:ext uri="{BB962C8B-B14F-4D97-AF65-F5344CB8AC3E}">
        <p14:creationId xmlns:p14="http://schemas.microsoft.com/office/powerpoint/2010/main" val="123031007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39" name="Rectangle 38"/>
          <p:cNvSpPr/>
          <p:nvPr userDrawn="1"/>
        </p:nvSpPr>
        <p:spPr>
          <a:xfrm>
            <a:off x="0" y="0"/>
            <a:ext cx="9144000" cy="6858001"/>
          </a:xfrm>
          <a:prstGeom prst="rect">
            <a:avLst/>
          </a:prstGeom>
          <a:gradFill flip="none" rotWithShape="1">
            <a:gsLst>
              <a:gs pos="25000">
                <a:schemeClr val="bg2"/>
              </a:gs>
              <a:gs pos="100000">
                <a:schemeClr val="accent1"/>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endParaRPr lang="en-US" sz="1350"/>
          </a:p>
        </p:txBody>
      </p:sp>
      <p:sp>
        <p:nvSpPr>
          <p:cNvPr id="40" name="Rectangle 39"/>
          <p:cNvSpPr/>
          <p:nvPr userDrawn="1"/>
        </p:nvSpPr>
        <p:spPr>
          <a:xfrm>
            <a:off x="0" y="4800600"/>
            <a:ext cx="9144000" cy="9144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350"/>
          </a:p>
        </p:txBody>
      </p:sp>
      <p:sp>
        <p:nvSpPr>
          <p:cNvPr id="5" name="Footer Placeholder 4"/>
          <p:cNvSpPr>
            <a:spLocks noGrp="1"/>
          </p:cNvSpPr>
          <p:nvPr>
            <p:ph type="ftr" sz="quarter" idx="11"/>
          </p:nvPr>
        </p:nvSpPr>
        <p:spPr>
          <a:xfrm>
            <a:off x="1028699" y="4114801"/>
            <a:ext cx="6515100" cy="633661"/>
          </a:xfrm>
        </p:spPr>
        <p:txBody>
          <a:bodyPr anchor="t" anchorCtr="0"/>
          <a:lstStyle>
            <a:lvl1pPr>
              <a:defRPr sz="1600" i="0"/>
            </a:lvl1pPr>
          </a:lstStyle>
          <a:p>
            <a:r>
              <a:rPr lang="en-US"/>
              <a:t>DATE, ADDITIONAL DETAILS (set this text using “Header &amp; Footer)</a:t>
            </a:r>
            <a:endParaRPr lang="en-US" dirty="0"/>
          </a:p>
        </p:txBody>
      </p:sp>
      <p:sp>
        <p:nvSpPr>
          <p:cNvPr id="3" name="Subtitle 2"/>
          <p:cNvSpPr>
            <a:spLocks noGrp="1"/>
          </p:cNvSpPr>
          <p:nvPr>
            <p:ph type="subTitle" idx="1" hasCustomPrompt="1"/>
          </p:nvPr>
        </p:nvSpPr>
        <p:spPr>
          <a:xfrm>
            <a:off x="1028699" y="2292513"/>
            <a:ext cx="6515100" cy="1655762"/>
          </a:xfrm>
        </p:spPr>
        <p:txBody>
          <a:bodyPr/>
          <a:lstStyle>
            <a:lvl1pPr marL="0" indent="0" algn="l">
              <a:lnSpc>
                <a:spcPct val="90000"/>
              </a:lnSpc>
              <a:buNone/>
              <a:defRPr sz="32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a:t>SUBTITLE</a:t>
            </a:r>
          </a:p>
        </p:txBody>
      </p:sp>
      <p:sp>
        <p:nvSpPr>
          <p:cNvPr id="2" name="Title 1"/>
          <p:cNvSpPr>
            <a:spLocks noGrp="1"/>
          </p:cNvSpPr>
          <p:nvPr>
            <p:ph type="ctrTitle" hasCustomPrompt="1"/>
          </p:nvPr>
        </p:nvSpPr>
        <p:spPr>
          <a:xfrm>
            <a:off x="1038225" y="1"/>
            <a:ext cx="6505574" cy="2138223"/>
          </a:xfrm>
        </p:spPr>
        <p:txBody>
          <a:bodyPr anchor="b"/>
          <a:lstStyle>
            <a:lvl1pPr algn="l">
              <a:defRPr sz="3200" b="1"/>
            </a:lvl1pPr>
          </a:lstStyle>
          <a:p>
            <a:r>
              <a:rPr lang="en-US" dirty="0"/>
              <a:t>TITLE</a:t>
            </a:r>
          </a:p>
        </p:txBody>
      </p:sp>
      <p:sp>
        <p:nvSpPr>
          <p:cNvPr id="6" name="Slide Number Placeholder 5"/>
          <p:cNvSpPr>
            <a:spLocks noGrp="1"/>
          </p:cNvSpPr>
          <p:nvPr>
            <p:ph type="sldNum" sz="quarter" idx="12"/>
          </p:nvPr>
        </p:nvSpPr>
        <p:spPr/>
        <p:txBody>
          <a:bodyPr/>
          <a:lstStyle/>
          <a:p>
            <a:fld id="{A3F57748-2007-7E4E-BE6E-DA5E3EB58124}" type="slidenum">
              <a:rPr lang="en-US" smtClean="0"/>
              <a:t>‹#›</a:t>
            </a:fld>
            <a:endParaRPr lang="en-US"/>
          </a:p>
        </p:txBody>
      </p:sp>
      <p:grpSp>
        <p:nvGrpSpPr>
          <p:cNvPr id="9" name="Group 31"/>
          <p:cNvGrpSpPr>
            <a:grpSpLocks noChangeAspect="1"/>
          </p:cNvGrpSpPr>
          <p:nvPr userDrawn="1"/>
        </p:nvGrpSpPr>
        <p:grpSpPr bwMode="auto">
          <a:xfrm>
            <a:off x="5540375" y="-650875"/>
            <a:ext cx="4133850" cy="4821238"/>
            <a:chOff x="3490" y="-410"/>
            <a:chExt cx="2604" cy="3037"/>
          </a:xfrm>
        </p:grpSpPr>
        <p:sp>
          <p:nvSpPr>
            <p:cNvPr id="10" name="AutoShape 30"/>
            <p:cNvSpPr>
              <a:spLocks noChangeAspect="1" noChangeArrowheads="1" noTextEdit="1"/>
            </p:cNvSpPr>
            <p:nvPr userDrawn="1"/>
          </p:nvSpPr>
          <p:spPr bwMode="auto">
            <a:xfrm>
              <a:off x="3490" y="-410"/>
              <a:ext cx="2604" cy="3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 name="Freeform 32"/>
            <p:cNvSpPr>
              <a:spLocks noEditPoints="1"/>
            </p:cNvSpPr>
            <p:nvPr userDrawn="1"/>
          </p:nvSpPr>
          <p:spPr bwMode="auto">
            <a:xfrm>
              <a:off x="3490" y="-410"/>
              <a:ext cx="2604" cy="3037"/>
            </a:xfrm>
            <a:custGeom>
              <a:avLst/>
              <a:gdLst>
                <a:gd name="T0" fmla="*/ 0 w 553"/>
                <a:gd name="T1" fmla="*/ 52 h 645"/>
                <a:gd name="T2" fmla="*/ 553 w 553"/>
                <a:gd name="T3" fmla="*/ 52 h 645"/>
                <a:gd name="T4" fmla="*/ 277 w 553"/>
                <a:gd name="T5" fmla="*/ 645 h 645"/>
                <a:gd name="T6" fmla="*/ 88 w 553"/>
                <a:gd name="T7" fmla="*/ 434 h 645"/>
                <a:gd name="T8" fmla="*/ 285 w 553"/>
                <a:gd name="T9" fmla="*/ 611 h 645"/>
                <a:gd name="T10" fmla="*/ 526 w 553"/>
                <a:gd name="T11" fmla="*/ 26 h 645"/>
                <a:gd name="T12" fmla="*/ 74 w 553"/>
                <a:gd name="T13" fmla="*/ 208 h 645"/>
                <a:gd name="T14" fmla="*/ 92 w 553"/>
                <a:gd name="T15" fmla="*/ 98 h 645"/>
                <a:gd name="T16" fmla="*/ 72 w 553"/>
                <a:gd name="T17" fmla="*/ 70 h 645"/>
                <a:gd name="T18" fmla="*/ 221 w 553"/>
                <a:gd name="T19" fmla="*/ 141 h 645"/>
                <a:gd name="T20" fmla="*/ 74 w 553"/>
                <a:gd name="T21" fmla="*/ 216 h 645"/>
                <a:gd name="T22" fmla="*/ 120 w 553"/>
                <a:gd name="T23" fmla="*/ 182 h 645"/>
                <a:gd name="T24" fmla="*/ 193 w 553"/>
                <a:gd name="T25" fmla="*/ 144 h 645"/>
                <a:gd name="T26" fmla="*/ 303 w 553"/>
                <a:gd name="T27" fmla="*/ 472 h 645"/>
                <a:gd name="T28" fmla="*/ 276 w 553"/>
                <a:gd name="T29" fmla="*/ 540 h 645"/>
                <a:gd name="T30" fmla="*/ 219 w 553"/>
                <a:gd name="T31" fmla="*/ 499 h 645"/>
                <a:gd name="T32" fmla="*/ 225 w 553"/>
                <a:gd name="T33" fmla="*/ 378 h 645"/>
                <a:gd name="T34" fmla="*/ 177 w 553"/>
                <a:gd name="T35" fmla="*/ 350 h 645"/>
                <a:gd name="T36" fmla="*/ 144 w 553"/>
                <a:gd name="T37" fmla="*/ 337 h 645"/>
                <a:gd name="T38" fmla="*/ 228 w 553"/>
                <a:gd name="T39" fmla="*/ 279 h 645"/>
                <a:gd name="T40" fmla="*/ 388 w 553"/>
                <a:gd name="T41" fmla="*/ 272 h 645"/>
                <a:gd name="T42" fmla="*/ 340 w 553"/>
                <a:gd name="T43" fmla="*/ 317 h 645"/>
                <a:gd name="T44" fmla="*/ 375 w 553"/>
                <a:gd name="T45" fmla="*/ 394 h 645"/>
                <a:gd name="T46" fmla="*/ 340 w 553"/>
                <a:gd name="T47" fmla="*/ 400 h 645"/>
                <a:gd name="T48" fmla="*/ 303 w 553"/>
                <a:gd name="T49" fmla="*/ 472 h 645"/>
                <a:gd name="T50" fmla="*/ 308 w 553"/>
                <a:gd name="T51" fmla="*/ 216 h 645"/>
                <a:gd name="T52" fmla="*/ 324 w 553"/>
                <a:gd name="T53" fmla="*/ 203 h 645"/>
                <a:gd name="T54" fmla="*/ 264 w 553"/>
                <a:gd name="T55" fmla="*/ 164 h 645"/>
                <a:gd name="T56" fmla="*/ 271 w 553"/>
                <a:gd name="T57" fmla="*/ 208 h 645"/>
                <a:gd name="T58" fmla="*/ 220 w 553"/>
                <a:gd name="T59" fmla="*/ 216 h 645"/>
                <a:gd name="T60" fmla="*/ 246 w 553"/>
                <a:gd name="T61" fmla="*/ 182 h 645"/>
                <a:gd name="T62" fmla="*/ 282 w 553"/>
                <a:gd name="T63" fmla="*/ 74 h 645"/>
                <a:gd name="T64" fmla="*/ 353 w 553"/>
                <a:gd name="T65" fmla="*/ 196 h 645"/>
                <a:gd name="T66" fmla="*/ 367 w 553"/>
                <a:gd name="T67" fmla="*/ 216 h 645"/>
                <a:gd name="T68" fmla="*/ 261 w 553"/>
                <a:gd name="T69" fmla="*/ 318 h 645"/>
                <a:gd name="T70" fmla="*/ 245 w 553"/>
                <a:gd name="T71" fmla="*/ 300 h 645"/>
                <a:gd name="T72" fmla="*/ 267 w 553"/>
                <a:gd name="T73" fmla="*/ 153 h 645"/>
                <a:gd name="T74" fmla="*/ 478 w 553"/>
                <a:gd name="T75" fmla="*/ 217 h 645"/>
                <a:gd name="T76" fmla="*/ 373 w 553"/>
                <a:gd name="T77" fmla="*/ 208 h 645"/>
                <a:gd name="T78" fmla="*/ 391 w 553"/>
                <a:gd name="T79" fmla="*/ 98 h 645"/>
                <a:gd name="T80" fmla="*/ 371 w 553"/>
                <a:gd name="T81" fmla="*/ 70 h 645"/>
                <a:gd name="T82" fmla="*/ 441 w 553"/>
                <a:gd name="T83" fmla="*/ 78 h 645"/>
                <a:gd name="T84" fmla="*/ 418 w 553"/>
                <a:gd name="T85" fmla="*/ 182 h 645"/>
                <a:gd name="T86" fmla="*/ 466 w 553"/>
                <a:gd name="T87" fmla="*/ 200 h 645"/>
                <a:gd name="T88" fmla="*/ 478 w 553"/>
                <a:gd name="T89" fmla="*/ 217 h 6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553" h="645">
                  <a:moveTo>
                    <a:pt x="267" y="640"/>
                  </a:moveTo>
                  <a:cubicBezTo>
                    <a:pt x="183" y="596"/>
                    <a:pt x="113" y="538"/>
                    <a:pt x="65" y="449"/>
                  </a:cubicBezTo>
                  <a:cubicBezTo>
                    <a:pt x="20" y="364"/>
                    <a:pt x="0" y="270"/>
                    <a:pt x="0" y="52"/>
                  </a:cubicBezTo>
                  <a:cubicBezTo>
                    <a:pt x="0" y="0"/>
                    <a:pt x="0" y="0"/>
                    <a:pt x="0" y="0"/>
                  </a:cubicBezTo>
                  <a:cubicBezTo>
                    <a:pt x="553" y="0"/>
                    <a:pt x="553" y="0"/>
                    <a:pt x="553" y="0"/>
                  </a:cubicBezTo>
                  <a:cubicBezTo>
                    <a:pt x="553" y="52"/>
                    <a:pt x="553" y="52"/>
                    <a:pt x="553" y="52"/>
                  </a:cubicBezTo>
                  <a:cubicBezTo>
                    <a:pt x="553" y="270"/>
                    <a:pt x="534" y="364"/>
                    <a:pt x="488" y="449"/>
                  </a:cubicBezTo>
                  <a:cubicBezTo>
                    <a:pt x="440" y="538"/>
                    <a:pt x="370" y="596"/>
                    <a:pt x="286" y="640"/>
                  </a:cubicBezTo>
                  <a:cubicBezTo>
                    <a:pt x="277" y="645"/>
                    <a:pt x="277" y="645"/>
                    <a:pt x="277" y="645"/>
                  </a:cubicBezTo>
                  <a:lnTo>
                    <a:pt x="267" y="640"/>
                  </a:lnTo>
                  <a:close/>
                  <a:moveTo>
                    <a:pt x="27" y="78"/>
                  </a:moveTo>
                  <a:cubicBezTo>
                    <a:pt x="27" y="273"/>
                    <a:pt x="51" y="363"/>
                    <a:pt x="88" y="434"/>
                  </a:cubicBezTo>
                  <a:cubicBezTo>
                    <a:pt x="126" y="506"/>
                    <a:pt x="174" y="554"/>
                    <a:pt x="268" y="611"/>
                  </a:cubicBezTo>
                  <a:cubicBezTo>
                    <a:pt x="277" y="616"/>
                    <a:pt x="277" y="616"/>
                    <a:pt x="277" y="616"/>
                  </a:cubicBezTo>
                  <a:cubicBezTo>
                    <a:pt x="285" y="611"/>
                    <a:pt x="285" y="611"/>
                    <a:pt x="285" y="611"/>
                  </a:cubicBezTo>
                  <a:cubicBezTo>
                    <a:pt x="379" y="554"/>
                    <a:pt x="427" y="506"/>
                    <a:pt x="465" y="434"/>
                  </a:cubicBezTo>
                  <a:cubicBezTo>
                    <a:pt x="502" y="363"/>
                    <a:pt x="526" y="273"/>
                    <a:pt x="526" y="78"/>
                  </a:cubicBezTo>
                  <a:cubicBezTo>
                    <a:pt x="526" y="26"/>
                    <a:pt x="526" y="26"/>
                    <a:pt x="526" y="26"/>
                  </a:cubicBezTo>
                  <a:cubicBezTo>
                    <a:pt x="27" y="26"/>
                    <a:pt x="27" y="26"/>
                    <a:pt x="27" y="26"/>
                  </a:cubicBezTo>
                  <a:lnTo>
                    <a:pt x="27" y="78"/>
                  </a:lnTo>
                  <a:close/>
                  <a:moveTo>
                    <a:pt x="74" y="208"/>
                  </a:moveTo>
                  <a:cubicBezTo>
                    <a:pt x="81" y="208"/>
                    <a:pt x="87" y="207"/>
                    <a:pt x="89" y="204"/>
                  </a:cubicBezTo>
                  <a:cubicBezTo>
                    <a:pt x="91" y="201"/>
                    <a:pt x="92" y="197"/>
                    <a:pt x="92" y="190"/>
                  </a:cubicBezTo>
                  <a:cubicBezTo>
                    <a:pt x="92" y="98"/>
                    <a:pt x="92" y="98"/>
                    <a:pt x="92" y="98"/>
                  </a:cubicBezTo>
                  <a:cubicBezTo>
                    <a:pt x="92" y="88"/>
                    <a:pt x="90" y="84"/>
                    <a:pt x="88" y="82"/>
                  </a:cubicBezTo>
                  <a:cubicBezTo>
                    <a:pt x="85" y="79"/>
                    <a:pt x="81" y="78"/>
                    <a:pt x="72" y="78"/>
                  </a:cubicBezTo>
                  <a:cubicBezTo>
                    <a:pt x="72" y="70"/>
                    <a:pt x="72" y="70"/>
                    <a:pt x="72" y="70"/>
                  </a:cubicBezTo>
                  <a:cubicBezTo>
                    <a:pt x="81" y="70"/>
                    <a:pt x="90" y="71"/>
                    <a:pt x="96" y="71"/>
                  </a:cubicBezTo>
                  <a:cubicBezTo>
                    <a:pt x="103" y="71"/>
                    <a:pt x="120" y="69"/>
                    <a:pt x="144" y="69"/>
                  </a:cubicBezTo>
                  <a:cubicBezTo>
                    <a:pt x="194" y="69"/>
                    <a:pt x="221" y="96"/>
                    <a:pt x="221" y="141"/>
                  </a:cubicBezTo>
                  <a:cubicBezTo>
                    <a:pt x="221" y="187"/>
                    <a:pt x="189" y="216"/>
                    <a:pt x="139" y="216"/>
                  </a:cubicBezTo>
                  <a:cubicBezTo>
                    <a:pt x="124" y="216"/>
                    <a:pt x="115" y="215"/>
                    <a:pt x="104" y="215"/>
                  </a:cubicBezTo>
                  <a:cubicBezTo>
                    <a:pt x="92" y="215"/>
                    <a:pt x="81" y="216"/>
                    <a:pt x="74" y="216"/>
                  </a:cubicBezTo>
                  <a:lnTo>
                    <a:pt x="74" y="208"/>
                  </a:lnTo>
                  <a:close/>
                  <a:moveTo>
                    <a:pt x="120" y="78"/>
                  </a:moveTo>
                  <a:cubicBezTo>
                    <a:pt x="120" y="182"/>
                    <a:pt x="120" y="182"/>
                    <a:pt x="120" y="182"/>
                  </a:cubicBezTo>
                  <a:cubicBezTo>
                    <a:pt x="120" y="195"/>
                    <a:pt x="121" y="199"/>
                    <a:pt x="124" y="201"/>
                  </a:cubicBezTo>
                  <a:cubicBezTo>
                    <a:pt x="126" y="204"/>
                    <a:pt x="130" y="207"/>
                    <a:pt x="141" y="207"/>
                  </a:cubicBezTo>
                  <a:cubicBezTo>
                    <a:pt x="170" y="207"/>
                    <a:pt x="193" y="190"/>
                    <a:pt x="193" y="144"/>
                  </a:cubicBezTo>
                  <a:cubicBezTo>
                    <a:pt x="193" y="98"/>
                    <a:pt x="174" y="78"/>
                    <a:pt x="129" y="78"/>
                  </a:cubicBezTo>
                  <a:lnTo>
                    <a:pt x="120" y="78"/>
                  </a:lnTo>
                  <a:close/>
                  <a:moveTo>
                    <a:pt x="303" y="472"/>
                  </a:moveTo>
                  <a:cubicBezTo>
                    <a:pt x="302" y="472"/>
                    <a:pt x="302" y="472"/>
                    <a:pt x="302" y="472"/>
                  </a:cubicBezTo>
                  <a:cubicBezTo>
                    <a:pt x="302" y="521"/>
                    <a:pt x="277" y="540"/>
                    <a:pt x="277" y="540"/>
                  </a:cubicBezTo>
                  <a:cubicBezTo>
                    <a:pt x="276" y="540"/>
                    <a:pt x="276" y="540"/>
                    <a:pt x="276" y="540"/>
                  </a:cubicBezTo>
                  <a:cubicBezTo>
                    <a:pt x="276" y="540"/>
                    <a:pt x="250" y="521"/>
                    <a:pt x="250" y="472"/>
                  </a:cubicBezTo>
                  <a:cubicBezTo>
                    <a:pt x="249" y="472"/>
                    <a:pt x="249" y="472"/>
                    <a:pt x="249" y="472"/>
                  </a:cubicBezTo>
                  <a:cubicBezTo>
                    <a:pt x="246" y="482"/>
                    <a:pt x="233" y="499"/>
                    <a:pt x="219" y="499"/>
                  </a:cubicBezTo>
                  <a:cubicBezTo>
                    <a:pt x="202" y="499"/>
                    <a:pt x="194" y="480"/>
                    <a:pt x="194" y="480"/>
                  </a:cubicBezTo>
                  <a:cubicBezTo>
                    <a:pt x="199" y="467"/>
                    <a:pt x="210" y="441"/>
                    <a:pt x="215" y="425"/>
                  </a:cubicBezTo>
                  <a:cubicBezTo>
                    <a:pt x="220" y="410"/>
                    <a:pt x="225" y="389"/>
                    <a:pt x="225" y="378"/>
                  </a:cubicBezTo>
                  <a:cubicBezTo>
                    <a:pt x="225" y="370"/>
                    <a:pt x="223" y="359"/>
                    <a:pt x="204" y="355"/>
                  </a:cubicBezTo>
                  <a:cubicBezTo>
                    <a:pt x="194" y="352"/>
                    <a:pt x="194" y="352"/>
                    <a:pt x="194" y="352"/>
                  </a:cubicBezTo>
                  <a:cubicBezTo>
                    <a:pt x="189" y="351"/>
                    <a:pt x="182" y="350"/>
                    <a:pt x="177" y="350"/>
                  </a:cubicBezTo>
                  <a:cubicBezTo>
                    <a:pt x="168" y="350"/>
                    <a:pt x="160" y="354"/>
                    <a:pt x="160" y="370"/>
                  </a:cubicBezTo>
                  <a:cubicBezTo>
                    <a:pt x="159" y="370"/>
                    <a:pt x="159" y="370"/>
                    <a:pt x="159" y="370"/>
                  </a:cubicBezTo>
                  <a:cubicBezTo>
                    <a:pt x="154" y="368"/>
                    <a:pt x="144" y="356"/>
                    <a:pt x="144" y="337"/>
                  </a:cubicBezTo>
                  <a:cubicBezTo>
                    <a:pt x="144" y="326"/>
                    <a:pt x="147" y="321"/>
                    <a:pt x="155" y="316"/>
                  </a:cubicBezTo>
                  <a:cubicBezTo>
                    <a:pt x="165" y="309"/>
                    <a:pt x="193" y="300"/>
                    <a:pt x="217" y="295"/>
                  </a:cubicBezTo>
                  <a:cubicBezTo>
                    <a:pt x="228" y="279"/>
                    <a:pt x="228" y="279"/>
                    <a:pt x="228" y="279"/>
                  </a:cubicBezTo>
                  <a:cubicBezTo>
                    <a:pt x="228" y="279"/>
                    <a:pt x="238" y="277"/>
                    <a:pt x="255" y="277"/>
                  </a:cubicBezTo>
                  <a:cubicBezTo>
                    <a:pt x="289" y="277"/>
                    <a:pt x="331" y="287"/>
                    <a:pt x="350" y="287"/>
                  </a:cubicBezTo>
                  <a:cubicBezTo>
                    <a:pt x="370" y="287"/>
                    <a:pt x="381" y="279"/>
                    <a:pt x="388" y="272"/>
                  </a:cubicBezTo>
                  <a:cubicBezTo>
                    <a:pt x="389" y="272"/>
                    <a:pt x="389" y="272"/>
                    <a:pt x="389" y="272"/>
                  </a:cubicBezTo>
                  <a:cubicBezTo>
                    <a:pt x="389" y="281"/>
                    <a:pt x="389" y="281"/>
                    <a:pt x="389" y="281"/>
                  </a:cubicBezTo>
                  <a:cubicBezTo>
                    <a:pt x="389" y="305"/>
                    <a:pt x="373" y="317"/>
                    <a:pt x="340" y="317"/>
                  </a:cubicBezTo>
                  <a:cubicBezTo>
                    <a:pt x="340" y="320"/>
                    <a:pt x="340" y="320"/>
                    <a:pt x="340" y="320"/>
                  </a:cubicBezTo>
                  <a:cubicBezTo>
                    <a:pt x="373" y="320"/>
                    <a:pt x="392" y="335"/>
                    <a:pt x="392" y="363"/>
                  </a:cubicBezTo>
                  <a:cubicBezTo>
                    <a:pt x="392" y="390"/>
                    <a:pt x="375" y="394"/>
                    <a:pt x="375" y="394"/>
                  </a:cubicBezTo>
                  <a:cubicBezTo>
                    <a:pt x="373" y="394"/>
                    <a:pt x="373" y="394"/>
                    <a:pt x="373" y="394"/>
                  </a:cubicBezTo>
                  <a:cubicBezTo>
                    <a:pt x="372" y="389"/>
                    <a:pt x="366" y="381"/>
                    <a:pt x="357" y="381"/>
                  </a:cubicBezTo>
                  <a:cubicBezTo>
                    <a:pt x="347" y="381"/>
                    <a:pt x="340" y="387"/>
                    <a:pt x="340" y="400"/>
                  </a:cubicBezTo>
                  <a:cubicBezTo>
                    <a:pt x="340" y="416"/>
                    <a:pt x="353" y="464"/>
                    <a:pt x="358" y="480"/>
                  </a:cubicBezTo>
                  <a:cubicBezTo>
                    <a:pt x="358" y="480"/>
                    <a:pt x="350" y="499"/>
                    <a:pt x="333" y="499"/>
                  </a:cubicBezTo>
                  <a:cubicBezTo>
                    <a:pt x="319" y="499"/>
                    <a:pt x="306" y="482"/>
                    <a:pt x="303" y="472"/>
                  </a:cubicBezTo>
                  <a:close/>
                  <a:moveTo>
                    <a:pt x="367" y="216"/>
                  </a:moveTo>
                  <a:cubicBezTo>
                    <a:pt x="355" y="216"/>
                    <a:pt x="349" y="215"/>
                    <a:pt x="340" y="215"/>
                  </a:cubicBezTo>
                  <a:cubicBezTo>
                    <a:pt x="331" y="215"/>
                    <a:pt x="320" y="216"/>
                    <a:pt x="308" y="216"/>
                  </a:cubicBezTo>
                  <a:cubicBezTo>
                    <a:pt x="308" y="208"/>
                    <a:pt x="308" y="208"/>
                    <a:pt x="308" y="208"/>
                  </a:cubicBezTo>
                  <a:cubicBezTo>
                    <a:pt x="312" y="208"/>
                    <a:pt x="312" y="208"/>
                    <a:pt x="312" y="208"/>
                  </a:cubicBezTo>
                  <a:cubicBezTo>
                    <a:pt x="320" y="208"/>
                    <a:pt x="324" y="207"/>
                    <a:pt x="324" y="203"/>
                  </a:cubicBezTo>
                  <a:cubicBezTo>
                    <a:pt x="324" y="199"/>
                    <a:pt x="321" y="191"/>
                    <a:pt x="320" y="187"/>
                  </a:cubicBezTo>
                  <a:cubicBezTo>
                    <a:pt x="313" y="164"/>
                    <a:pt x="313" y="164"/>
                    <a:pt x="313" y="164"/>
                  </a:cubicBezTo>
                  <a:cubicBezTo>
                    <a:pt x="264" y="164"/>
                    <a:pt x="264" y="164"/>
                    <a:pt x="264" y="164"/>
                  </a:cubicBezTo>
                  <a:cubicBezTo>
                    <a:pt x="258" y="183"/>
                    <a:pt x="258" y="183"/>
                    <a:pt x="258" y="183"/>
                  </a:cubicBezTo>
                  <a:cubicBezTo>
                    <a:pt x="254" y="195"/>
                    <a:pt x="253" y="199"/>
                    <a:pt x="253" y="201"/>
                  </a:cubicBezTo>
                  <a:cubicBezTo>
                    <a:pt x="253" y="206"/>
                    <a:pt x="256" y="208"/>
                    <a:pt x="271" y="208"/>
                  </a:cubicBezTo>
                  <a:cubicBezTo>
                    <a:pt x="271" y="216"/>
                    <a:pt x="271" y="216"/>
                    <a:pt x="271" y="216"/>
                  </a:cubicBezTo>
                  <a:cubicBezTo>
                    <a:pt x="259" y="216"/>
                    <a:pt x="251" y="215"/>
                    <a:pt x="243" y="215"/>
                  </a:cubicBezTo>
                  <a:cubicBezTo>
                    <a:pt x="236" y="215"/>
                    <a:pt x="228" y="216"/>
                    <a:pt x="220" y="216"/>
                  </a:cubicBezTo>
                  <a:cubicBezTo>
                    <a:pt x="220" y="208"/>
                    <a:pt x="220" y="208"/>
                    <a:pt x="220" y="208"/>
                  </a:cubicBezTo>
                  <a:cubicBezTo>
                    <a:pt x="225" y="208"/>
                    <a:pt x="232" y="207"/>
                    <a:pt x="236" y="203"/>
                  </a:cubicBezTo>
                  <a:cubicBezTo>
                    <a:pt x="239" y="199"/>
                    <a:pt x="245" y="186"/>
                    <a:pt x="246" y="182"/>
                  </a:cubicBezTo>
                  <a:cubicBezTo>
                    <a:pt x="275" y="106"/>
                    <a:pt x="275" y="106"/>
                    <a:pt x="275" y="106"/>
                  </a:cubicBezTo>
                  <a:cubicBezTo>
                    <a:pt x="278" y="96"/>
                    <a:pt x="282" y="83"/>
                    <a:pt x="282" y="76"/>
                  </a:cubicBezTo>
                  <a:cubicBezTo>
                    <a:pt x="282" y="74"/>
                    <a:pt x="282" y="74"/>
                    <a:pt x="282" y="74"/>
                  </a:cubicBezTo>
                  <a:cubicBezTo>
                    <a:pt x="293" y="71"/>
                    <a:pt x="306" y="65"/>
                    <a:pt x="306" y="65"/>
                  </a:cubicBezTo>
                  <a:cubicBezTo>
                    <a:pt x="307" y="65"/>
                    <a:pt x="307" y="65"/>
                    <a:pt x="307" y="65"/>
                  </a:cubicBezTo>
                  <a:cubicBezTo>
                    <a:pt x="353" y="196"/>
                    <a:pt x="353" y="196"/>
                    <a:pt x="353" y="196"/>
                  </a:cubicBezTo>
                  <a:cubicBezTo>
                    <a:pt x="354" y="200"/>
                    <a:pt x="357" y="204"/>
                    <a:pt x="358" y="205"/>
                  </a:cubicBezTo>
                  <a:cubicBezTo>
                    <a:pt x="359" y="207"/>
                    <a:pt x="362" y="208"/>
                    <a:pt x="367" y="208"/>
                  </a:cubicBezTo>
                  <a:lnTo>
                    <a:pt x="367" y="216"/>
                  </a:lnTo>
                  <a:close/>
                  <a:moveTo>
                    <a:pt x="245" y="300"/>
                  </a:moveTo>
                  <a:cubicBezTo>
                    <a:pt x="245" y="303"/>
                    <a:pt x="245" y="303"/>
                    <a:pt x="245" y="303"/>
                  </a:cubicBezTo>
                  <a:cubicBezTo>
                    <a:pt x="245" y="309"/>
                    <a:pt x="248" y="318"/>
                    <a:pt x="261" y="318"/>
                  </a:cubicBezTo>
                  <a:cubicBezTo>
                    <a:pt x="274" y="318"/>
                    <a:pt x="277" y="309"/>
                    <a:pt x="277" y="303"/>
                  </a:cubicBezTo>
                  <a:cubicBezTo>
                    <a:pt x="277" y="300"/>
                    <a:pt x="277" y="300"/>
                    <a:pt x="277" y="300"/>
                  </a:cubicBezTo>
                  <a:lnTo>
                    <a:pt x="245" y="300"/>
                  </a:lnTo>
                  <a:close/>
                  <a:moveTo>
                    <a:pt x="291" y="93"/>
                  </a:moveTo>
                  <a:cubicBezTo>
                    <a:pt x="290" y="93"/>
                    <a:pt x="290" y="93"/>
                    <a:pt x="290" y="93"/>
                  </a:cubicBezTo>
                  <a:cubicBezTo>
                    <a:pt x="267" y="153"/>
                    <a:pt x="267" y="153"/>
                    <a:pt x="267" y="153"/>
                  </a:cubicBezTo>
                  <a:cubicBezTo>
                    <a:pt x="309" y="153"/>
                    <a:pt x="309" y="153"/>
                    <a:pt x="309" y="153"/>
                  </a:cubicBezTo>
                  <a:lnTo>
                    <a:pt x="291" y="93"/>
                  </a:lnTo>
                  <a:close/>
                  <a:moveTo>
                    <a:pt x="478" y="217"/>
                  </a:moveTo>
                  <a:cubicBezTo>
                    <a:pt x="463" y="216"/>
                    <a:pt x="432" y="215"/>
                    <a:pt x="414" y="215"/>
                  </a:cubicBezTo>
                  <a:cubicBezTo>
                    <a:pt x="396" y="215"/>
                    <a:pt x="388" y="216"/>
                    <a:pt x="373" y="216"/>
                  </a:cubicBezTo>
                  <a:cubicBezTo>
                    <a:pt x="373" y="208"/>
                    <a:pt x="373" y="208"/>
                    <a:pt x="373" y="208"/>
                  </a:cubicBezTo>
                  <a:cubicBezTo>
                    <a:pt x="381" y="208"/>
                    <a:pt x="386" y="207"/>
                    <a:pt x="388" y="204"/>
                  </a:cubicBezTo>
                  <a:cubicBezTo>
                    <a:pt x="390" y="201"/>
                    <a:pt x="391" y="197"/>
                    <a:pt x="391" y="190"/>
                  </a:cubicBezTo>
                  <a:cubicBezTo>
                    <a:pt x="391" y="98"/>
                    <a:pt x="391" y="98"/>
                    <a:pt x="391" y="98"/>
                  </a:cubicBezTo>
                  <a:cubicBezTo>
                    <a:pt x="391" y="88"/>
                    <a:pt x="389" y="84"/>
                    <a:pt x="387" y="82"/>
                  </a:cubicBezTo>
                  <a:cubicBezTo>
                    <a:pt x="384" y="79"/>
                    <a:pt x="380" y="78"/>
                    <a:pt x="371" y="78"/>
                  </a:cubicBezTo>
                  <a:cubicBezTo>
                    <a:pt x="371" y="70"/>
                    <a:pt x="371" y="70"/>
                    <a:pt x="371" y="70"/>
                  </a:cubicBezTo>
                  <a:cubicBezTo>
                    <a:pt x="380" y="70"/>
                    <a:pt x="390" y="71"/>
                    <a:pt x="403" y="71"/>
                  </a:cubicBezTo>
                  <a:cubicBezTo>
                    <a:pt x="416" y="71"/>
                    <a:pt x="429" y="70"/>
                    <a:pt x="441" y="70"/>
                  </a:cubicBezTo>
                  <a:cubicBezTo>
                    <a:pt x="441" y="78"/>
                    <a:pt x="441" y="78"/>
                    <a:pt x="441" y="78"/>
                  </a:cubicBezTo>
                  <a:cubicBezTo>
                    <a:pt x="431" y="78"/>
                    <a:pt x="427" y="78"/>
                    <a:pt x="423" y="82"/>
                  </a:cubicBezTo>
                  <a:cubicBezTo>
                    <a:pt x="419" y="85"/>
                    <a:pt x="418" y="93"/>
                    <a:pt x="418" y="98"/>
                  </a:cubicBezTo>
                  <a:cubicBezTo>
                    <a:pt x="418" y="182"/>
                    <a:pt x="418" y="182"/>
                    <a:pt x="418" y="182"/>
                  </a:cubicBezTo>
                  <a:cubicBezTo>
                    <a:pt x="418" y="196"/>
                    <a:pt x="420" y="199"/>
                    <a:pt x="422" y="201"/>
                  </a:cubicBezTo>
                  <a:cubicBezTo>
                    <a:pt x="425" y="204"/>
                    <a:pt x="428" y="205"/>
                    <a:pt x="444" y="205"/>
                  </a:cubicBezTo>
                  <a:cubicBezTo>
                    <a:pt x="459" y="205"/>
                    <a:pt x="461" y="204"/>
                    <a:pt x="466" y="200"/>
                  </a:cubicBezTo>
                  <a:cubicBezTo>
                    <a:pt x="471" y="196"/>
                    <a:pt x="474" y="189"/>
                    <a:pt x="478" y="179"/>
                  </a:cubicBezTo>
                  <a:cubicBezTo>
                    <a:pt x="487" y="181"/>
                    <a:pt x="487" y="181"/>
                    <a:pt x="487" y="181"/>
                  </a:cubicBezTo>
                  <a:cubicBezTo>
                    <a:pt x="478" y="217"/>
                    <a:pt x="478" y="217"/>
                    <a:pt x="478" y="217"/>
                  </a:cubicBezTo>
                  <a:close/>
                </a:path>
              </a:pathLst>
            </a:custGeom>
            <a:solidFill>
              <a:srgbClr val="FFFFFF">
                <a:alpha val="10000"/>
              </a:srgb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12" name="AutoShape 26"/>
          <p:cNvSpPr>
            <a:spLocks noChangeAspect="1" noChangeArrowheads="1" noTextEdit="1"/>
          </p:cNvSpPr>
          <p:nvPr userDrawn="1"/>
        </p:nvSpPr>
        <p:spPr bwMode="auto">
          <a:xfrm>
            <a:off x="6383443" y="-651156"/>
            <a:ext cx="3101393" cy="48221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16" name="Slide Number Placeholder 46"/>
          <p:cNvSpPr txBox="1">
            <a:spLocks/>
          </p:cNvSpPr>
          <p:nvPr userDrawn="1"/>
        </p:nvSpPr>
        <p:spPr>
          <a:xfrm>
            <a:off x="7748337" y="6400800"/>
            <a:ext cx="767013" cy="365760"/>
          </a:xfrm>
          <a:prstGeom prst="rect">
            <a:avLst/>
          </a:prstGeom>
        </p:spPr>
        <p:txBody>
          <a:bodyPr vert="horz" lIns="0" tIns="0" rIns="0" bIns="0" rtlCol="0" anchor="ctr"/>
          <a:lstStyle>
            <a:defPPr>
              <a:defRPr lang="en-US"/>
            </a:defPPr>
            <a:lvl1pPr marL="0" algn="r" defTabSz="914400" rtl="0" eaLnBrk="1" latinLnBrk="0" hangingPunct="1">
              <a:defRPr sz="105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EBBA2BBE-D6E6-4BE2-A029-E4C4FCB9ADED}" type="slidenum">
              <a:rPr lang="en-US" smtClean="0">
                <a:solidFill>
                  <a:schemeClr val="tx1"/>
                </a:solidFill>
              </a:rPr>
              <a:pPr/>
              <a:t>‹#›</a:t>
            </a:fld>
            <a:endParaRPr lang="en-US" dirty="0">
              <a:solidFill>
                <a:schemeClr val="tx1"/>
              </a:solidFill>
            </a:endParaRPr>
          </a:p>
        </p:txBody>
      </p:sp>
      <p:pic>
        <p:nvPicPr>
          <p:cNvPr id="7" name="Picture 6">
            <a:extLst>
              <a:ext uri="{FF2B5EF4-FFF2-40B4-BE49-F238E27FC236}">
                <a16:creationId xmlns:a16="http://schemas.microsoft.com/office/drawing/2014/main" id="{0F4949AE-7160-994D-AB1C-13AEE990DE0B}"/>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73459" y="4930618"/>
            <a:ext cx="1690122" cy="629653"/>
          </a:xfrm>
          <a:prstGeom prst="rect">
            <a:avLst/>
          </a:prstGeom>
        </p:spPr>
      </p:pic>
    </p:spTree>
    <p:extLst>
      <p:ext uri="{BB962C8B-B14F-4D97-AF65-F5344CB8AC3E}">
        <p14:creationId xmlns:p14="http://schemas.microsoft.com/office/powerpoint/2010/main" val="31051350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Section Header">
    <p:bg>
      <p:bgPr>
        <a:gradFill flip="none" rotWithShape="1">
          <a:gsLst>
            <a:gs pos="0">
              <a:schemeClr val="tx1">
                <a:lumMod val="15000"/>
                <a:lumOff val="85000"/>
              </a:schemeClr>
            </a:gs>
            <a:gs pos="50000">
              <a:schemeClr val="bg1"/>
            </a:gs>
            <a:gs pos="100000">
              <a:schemeClr val="bg1"/>
            </a:gs>
          </a:gsLst>
          <a:lin ang="8100000" scaled="1"/>
          <a:tileRect/>
        </a:gradFill>
        <a:effectLst/>
      </p:bgPr>
    </p:bg>
    <p:spTree>
      <p:nvGrpSpPr>
        <p:cNvPr id="1" name=""/>
        <p:cNvGrpSpPr/>
        <p:nvPr/>
      </p:nvGrpSpPr>
      <p:grpSpPr>
        <a:xfrm>
          <a:off x="0" y="0"/>
          <a:ext cx="0" cy="0"/>
          <a:chOff x="0" y="0"/>
          <a:chExt cx="0" cy="0"/>
        </a:xfrm>
      </p:grpSpPr>
      <p:sp>
        <p:nvSpPr>
          <p:cNvPr id="11" name="Picture Placeholder 10"/>
          <p:cNvSpPr>
            <a:spLocks noGrp="1"/>
          </p:cNvSpPr>
          <p:nvPr>
            <p:ph type="pic" sz="quarter" idx="13"/>
          </p:nvPr>
        </p:nvSpPr>
        <p:spPr>
          <a:xfrm>
            <a:off x="0" y="365125"/>
            <a:ext cx="3086100" cy="5943600"/>
          </a:xfrm>
          <a:solidFill>
            <a:schemeClr val="bg1">
              <a:lumMod val="95000"/>
            </a:schemeClr>
          </a:solidFill>
        </p:spPr>
        <p:txBody>
          <a:bodyPr anchor="ctr"/>
          <a:lstStyle>
            <a:lvl1pPr marL="0" indent="0" algn="ctr">
              <a:buFontTx/>
              <a:buNone/>
              <a:defRPr/>
            </a:lvl1pPr>
          </a:lstStyle>
          <a:p>
            <a:r>
              <a:rPr lang="en-US"/>
              <a:t>Drag picture to placeholder or click icon to add</a:t>
            </a:r>
            <a:endParaRPr lang="en-US" dirty="0"/>
          </a:p>
        </p:txBody>
      </p:sp>
      <p:sp>
        <p:nvSpPr>
          <p:cNvPr id="2" name="Title 1"/>
          <p:cNvSpPr>
            <a:spLocks noGrp="1"/>
          </p:cNvSpPr>
          <p:nvPr>
            <p:ph type="title" hasCustomPrompt="1"/>
          </p:nvPr>
        </p:nvSpPr>
        <p:spPr>
          <a:xfrm>
            <a:off x="3429000" y="585470"/>
            <a:ext cx="5086350" cy="2366277"/>
          </a:xfrm>
        </p:spPr>
        <p:txBody>
          <a:bodyPr anchor="b">
            <a:noAutofit/>
          </a:bodyPr>
          <a:lstStyle>
            <a:lvl1pPr>
              <a:defRPr sz="3200" b="1"/>
            </a:lvl1pPr>
          </a:lstStyle>
          <a:p>
            <a:r>
              <a:rPr lang="en-US" dirty="0"/>
              <a:t>SUBSECTION TITLE</a:t>
            </a:r>
          </a:p>
        </p:txBody>
      </p:sp>
      <p:sp>
        <p:nvSpPr>
          <p:cNvPr id="3" name="Text Placeholder 2"/>
          <p:cNvSpPr>
            <a:spLocks noGrp="1"/>
          </p:cNvSpPr>
          <p:nvPr>
            <p:ph type="body" idx="1" hasCustomPrompt="1"/>
          </p:nvPr>
        </p:nvSpPr>
        <p:spPr>
          <a:xfrm>
            <a:off x="3429000" y="4090738"/>
            <a:ext cx="5081588" cy="1998913"/>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dirty="0"/>
              <a:t>DESCRIPTIVE LINE OF COPY</a:t>
            </a:r>
          </a:p>
        </p:txBody>
      </p:sp>
      <p:sp>
        <p:nvSpPr>
          <p:cNvPr id="5" name="Footer Placeholder 4"/>
          <p:cNvSpPr>
            <a:spLocks noGrp="1"/>
          </p:cNvSpPr>
          <p:nvPr>
            <p:ph type="ftr" sz="quarter" idx="11"/>
          </p:nvPr>
        </p:nvSpPr>
        <p:spPr>
          <a:xfrm>
            <a:off x="3428999" y="6400800"/>
            <a:ext cx="4319337" cy="365125"/>
          </a:xfrm>
        </p:spPr>
        <p:txBody>
          <a:bodyPr/>
          <a:lstStyle>
            <a:lvl1pPr algn="l">
              <a:defRPr sz="1050" i="1">
                <a:solidFill>
                  <a:schemeClr val="tx1"/>
                </a:solidFill>
              </a:defRPr>
            </a:lvl1pPr>
          </a:lstStyle>
          <a:p>
            <a:r>
              <a:rPr lang="en-US"/>
              <a:t>DATE, ADDITIONAL DETAILS (set this text using “Header &amp; Footer)</a:t>
            </a:r>
            <a:endParaRPr lang="en-US" dirty="0"/>
          </a:p>
        </p:txBody>
      </p:sp>
      <p:sp>
        <p:nvSpPr>
          <p:cNvPr id="6" name="Slide Number Placeholder 5"/>
          <p:cNvSpPr>
            <a:spLocks noGrp="1"/>
          </p:cNvSpPr>
          <p:nvPr>
            <p:ph type="sldNum" sz="quarter" idx="12"/>
          </p:nvPr>
        </p:nvSpPr>
        <p:spPr>
          <a:xfrm>
            <a:off x="7748337" y="6400800"/>
            <a:ext cx="767013" cy="365125"/>
          </a:xfrm>
        </p:spPr>
        <p:txBody>
          <a:bodyPr/>
          <a:lstStyle/>
          <a:p>
            <a:fld id="{EBBA2BBE-D6E6-4BE2-A029-E4C4FCB9ADED}" type="slidenum">
              <a:rPr lang="en-US" smtClean="0"/>
              <a:t>‹#›</a:t>
            </a:fld>
            <a:endParaRPr lang="en-US"/>
          </a:p>
        </p:txBody>
      </p:sp>
      <p:sp>
        <p:nvSpPr>
          <p:cNvPr id="7" name="Rectangle 6"/>
          <p:cNvSpPr/>
          <p:nvPr userDrawn="1"/>
        </p:nvSpPr>
        <p:spPr>
          <a:xfrm>
            <a:off x="0" y="0"/>
            <a:ext cx="9144000" cy="365760"/>
          </a:xfrm>
          <a:prstGeom prst="rect">
            <a:avLst/>
          </a:prstGeom>
          <a:gradFill flip="none" rotWithShape="1">
            <a:gsLst>
              <a:gs pos="25000">
                <a:schemeClr val="bg2"/>
              </a:gs>
              <a:gs pos="100000">
                <a:schemeClr val="accent1"/>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350"/>
          </a:p>
        </p:txBody>
      </p:sp>
    </p:spTree>
    <p:extLst>
      <p:ext uri="{BB962C8B-B14F-4D97-AF65-F5344CB8AC3E}">
        <p14:creationId xmlns:p14="http://schemas.microsoft.com/office/powerpoint/2010/main" val="197612885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914400" y="0"/>
            <a:ext cx="7600950" cy="1007978"/>
          </a:xfrm>
        </p:spPr>
        <p:txBody>
          <a:bodyPr anchor="b" anchorCtr="0">
            <a:noAutofit/>
          </a:bodyPr>
          <a:lstStyle>
            <a:lvl1pPr>
              <a:defRPr sz="3200" b="1">
                <a:solidFill>
                  <a:schemeClr val="accent1"/>
                </a:solidFill>
              </a:defRPr>
            </a:lvl1pPr>
          </a:lstStyle>
          <a:p>
            <a:r>
              <a:rPr lang="en-US" dirty="0"/>
              <a:t>Header</a:t>
            </a:r>
          </a:p>
        </p:txBody>
      </p:sp>
      <p:sp>
        <p:nvSpPr>
          <p:cNvPr id="3" name="Content Placeholder 2"/>
          <p:cNvSpPr>
            <a:spLocks noGrp="1"/>
          </p:cNvSpPr>
          <p:nvPr>
            <p:ph idx="1"/>
          </p:nvPr>
        </p:nvSpPr>
        <p:spPr>
          <a:xfrm>
            <a:off x="914400" y="1207008"/>
            <a:ext cx="7600950" cy="4800600"/>
          </a:xfrm>
        </p:spPr>
        <p:txBody>
          <a:bodyPr>
            <a:noAutofit/>
          </a:bodyPr>
          <a:lstStyle>
            <a:lvl1pPr>
              <a:lnSpc>
                <a:spcPts val="3000"/>
              </a:lnSpc>
              <a:defRPr sz="2400"/>
            </a:lvl1pPr>
            <a:lvl2pPr>
              <a:lnSpc>
                <a:spcPts val="3000"/>
              </a:lnSpc>
              <a:defRPr sz="2400"/>
            </a:lvl2pPr>
            <a:lvl3pPr>
              <a:lnSpc>
                <a:spcPts val="3000"/>
              </a:lnSpc>
              <a:defRPr sz="2400"/>
            </a:lvl3pPr>
            <a:lvl4pPr>
              <a:lnSpc>
                <a:spcPts val="3000"/>
              </a:lnSpc>
              <a:defRPr sz="2400"/>
            </a:lvl4pPr>
            <a:lvl5pPr>
              <a:lnSpc>
                <a:spcPts val="3000"/>
              </a:lnSpc>
              <a:defRPr sz="24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Footer Placeholder 4"/>
          <p:cNvSpPr>
            <a:spLocks noGrp="1"/>
          </p:cNvSpPr>
          <p:nvPr>
            <p:ph type="ftr" sz="quarter" idx="11"/>
          </p:nvPr>
        </p:nvSpPr>
        <p:spPr/>
        <p:txBody>
          <a:bodyPr/>
          <a:lstStyle/>
          <a:p>
            <a:r>
              <a:rPr lang="en-US"/>
              <a:t>DATE, ADDITIONAL DETAILS (set this text using “Header &amp; Footer)</a:t>
            </a:r>
          </a:p>
        </p:txBody>
      </p:sp>
      <p:sp>
        <p:nvSpPr>
          <p:cNvPr id="6" name="Slide Number Placeholder 5"/>
          <p:cNvSpPr>
            <a:spLocks noGrp="1"/>
          </p:cNvSpPr>
          <p:nvPr>
            <p:ph type="sldNum" sz="quarter" idx="12"/>
          </p:nvPr>
        </p:nvSpPr>
        <p:spPr/>
        <p:txBody>
          <a:bodyPr/>
          <a:lstStyle/>
          <a:p>
            <a:fld id="{EBBA2BBE-D6E6-4BE2-A029-E4C4FCB9ADED}" type="slidenum">
              <a:rPr lang="en-US" smtClean="0"/>
              <a:t>‹#›</a:t>
            </a:fld>
            <a:endParaRPr lang="en-US" dirty="0"/>
          </a:p>
        </p:txBody>
      </p:sp>
    </p:spTree>
    <p:extLst>
      <p:ext uri="{BB962C8B-B14F-4D97-AF65-F5344CB8AC3E}">
        <p14:creationId xmlns:p14="http://schemas.microsoft.com/office/powerpoint/2010/main" val="59694530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914400" y="0"/>
            <a:ext cx="7600950" cy="954505"/>
          </a:xfrm>
        </p:spPr>
        <p:txBody>
          <a:bodyPr anchor="b">
            <a:noAutofit/>
          </a:bodyPr>
          <a:lstStyle>
            <a:lvl1pPr>
              <a:defRPr sz="3200" b="1">
                <a:solidFill>
                  <a:schemeClr val="accent1"/>
                </a:solidFill>
              </a:defRPr>
            </a:lvl1pPr>
          </a:lstStyle>
          <a:p>
            <a:r>
              <a:rPr lang="en-CA" dirty="0"/>
              <a:t>Header</a:t>
            </a:r>
            <a:endParaRPr lang="en-US" dirty="0"/>
          </a:p>
        </p:txBody>
      </p:sp>
      <p:sp>
        <p:nvSpPr>
          <p:cNvPr id="3" name="Picture Placeholder 2"/>
          <p:cNvSpPr>
            <a:spLocks noGrp="1"/>
          </p:cNvSpPr>
          <p:nvPr>
            <p:ph type="pic" idx="1"/>
          </p:nvPr>
        </p:nvSpPr>
        <p:spPr>
          <a:xfrm>
            <a:off x="6057900" y="1411706"/>
            <a:ext cx="3086100" cy="4531894"/>
          </a:xfrm>
          <a:solidFill>
            <a:schemeClr val="bg1">
              <a:lumMod val="95000"/>
            </a:schemeClr>
          </a:solidFill>
        </p:spPr>
        <p:txBody>
          <a:bodyPr anchor="ctr"/>
          <a:lstStyle>
            <a:lvl1pPr marL="0" indent="0" algn="ctr">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a:t>Drag picture to placeholder or click icon to add</a:t>
            </a:r>
          </a:p>
        </p:txBody>
      </p:sp>
      <p:sp>
        <p:nvSpPr>
          <p:cNvPr id="4" name="Text Placeholder 3"/>
          <p:cNvSpPr>
            <a:spLocks noGrp="1"/>
          </p:cNvSpPr>
          <p:nvPr>
            <p:ph type="body" sz="half" idx="2"/>
          </p:nvPr>
        </p:nvSpPr>
        <p:spPr>
          <a:xfrm>
            <a:off x="914400" y="1411706"/>
            <a:ext cx="4704347" cy="4530129"/>
          </a:xfrm>
        </p:spPr>
        <p:txBody>
          <a:bodyPr>
            <a:noAutofit/>
          </a:bodyPr>
          <a:lstStyle>
            <a:lvl1pPr marL="257175" indent="-257175">
              <a:lnSpc>
                <a:spcPts val="2800"/>
              </a:lnSpc>
              <a:spcAft>
                <a:spcPts val="0"/>
              </a:spcAft>
              <a:buFont typeface="Arial" panose="020B0604020202020204" pitchFamily="34" charset="0"/>
              <a:buChar char="•"/>
              <a:defRPr sz="2400"/>
            </a:lvl1pPr>
            <a:lvl2pPr marL="600075" indent="-257175">
              <a:lnSpc>
                <a:spcPts val="2800"/>
              </a:lnSpc>
              <a:spcAft>
                <a:spcPts val="0"/>
              </a:spcAft>
              <a:buFont typeface="Courier New" panose="02070309020205020404" pitchFamily="49" charset="0"/>
              <a:buChar char="o"/>
              <a:defRPr sz="2400"/>
            </a:lvl2pPr>
            <a:lvl3pPr marL="942975" indent="-257175">
              <a:lnSpc>
                <a:spcPts val="2800"/>
              </a:lnSpc>
              <a:spcAft>
                <a:spcPts val="0"/>
              </a:spcAft>
              <a:buFont typeface="Arial" panose="020B0604020202020204" pitchFamily="34" charset="0"/>
              <a:buChar char="-"/>
              <a:defRPr sz="2400"/>
            </a:lvl3pPr>
            <a:lvl4pPr marL="1285875" indent="-257175">
              <a:lnSpc>
                <a:spcPts val="2800"/>
              </a:lnSpc>
              <a:spcAft>
                <a:spcPts val="0"/>
              </a:spcAft>
              <a:buFont typeface="Arial" panose="020B0604020202020204" pitchFamily="34" charset="0"/>
              <a:buChar char="•"/>
              <a:defRPr sz="2400"/>
            </a:lvl4pPr>
            <a:lvl5pPr marL="1628775" indent="-257175">
              <a:lnSpc>
                <a:spcPts val="2800"/>
              </a:lnSpc>
              <a:spcAft>
                <a:spcPts val="0"/>
              </a:spcAft>
              <a:buFont typeface="Arial" panose="020B0604020202020204" pitchFamily="34" charset="0"/>
              <a:buChar char="•"/>
              <a:defRPr sz="240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Footer Placeholder 5"/>
          <p:cNvSpPr>
            <a:spLocks noGrp="1"/>
          </p:cNvSpPr>
          <p:nvPr>
            <p:ph type="ftr" sz="quarter" idx="11"/>
          </p:nvPr>
        </p:nvSpPr>
        <p:spPr/>
        <p:txBody>
          <a:bodyPr/>
          <a:lstStyle/>
          <a:p>
            <a:r>
              <a:rPr lang="en-US"/>
              <a:t>DATE, ADDITIONAL DETAILS (set this text using “Header &amp; Footer)</a:t>
            </a:r>
          </a:p>
        </p:txBody>
      </p:sp>
      <p:sp>
        <p:nvSpPr>
          <p:cNvPr id="7" name="Slide Number Placeholder 6"/>
          <p:cNvSpPr>
            <a:spLocks noGrp="1"/>
          </p:cNvSpPr>
          <p:nvPr>
            <p:ph type="sldNum" sz="quarter" idx="12"/>
          </p:nvPr>
        </p:nvSpPr>
        <p:spPr/>
        <p:txBody>
          <a:bodyPr/>
          <a:lstStyle/>
          <a:p>
            <a:fld id="{EBBA2BBE-D6E6-4BE2-A029-E4C4FCB9ADED}" type="slidenum">
              <a:rPr lang="en-US" smtClean="0"/>
              <a:t>‹#›</a:t>
            </a:fld>
            <a:endParaRPr lang="en-US"/>
          </a:p>
        </p:txBody>
      </p:sp>
    </p:spTree>
    <p:extLst>
      <p:ext uri="{BB962C8B-B14F-4D97-AF65-F5344CB8AC3E}">
        <p14:creationId xmlns:p14="http://schemas.microsoft.com/office/powerpoint/2010/main" val="143351919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6" name="Footer Placeholder 5"/>
          <p:cNvSpPr>
            <a:spLocks noGrp="1"/>
          </p:cNvSpPr>
          <p:nvPr>
            <p:ph type="ftr" sz="quarter" idx="11"/>
          </p:nvPr>
        </p:nvSpPr>
        <p:spPr/>
        <p:txBody>
          <a:bodyPr/>
          <a:lstStyle/>
          <a:p>
            <a:r>
              <a:rPr lang="en-US"/>
              <a:t>DATE, ADDITIONAL DETAILS (set this text using “Header &amp; Footer)</a:t>
            </a:r>
          </a:p>
        </p:txBody>
      </p:sp>
      <p:sp>
        <p:nvSpPr>
          <p:cNvPr id="7" name="Slide Number Placeholder 6"/>
          <p:cNvSpPr>
            <a:spLocks noGrp="1"/>
          </p:cNvSpPr>
          <p:nvPr>
            <p:ph type="sldNum" sz="quarter" idx="12"/>
          </p:nvPr>
        </p:nvSpPr>
        <p:spPr/>
        <p:txBody>
          <a:bodyPr/>
          <a:lstStyle/>
          <a:p>
            <a:fld id="{EBBA2BBE-D6E6-4BE2-A029-E4C4FCB9ADED}" type="slidenum">
              <a:rPr lang="en-US" smtClean="0"/>
              <a:t>‹#›</a:t>
            </a:fld>
            <a:endParaRPr lang="en-US"/>
          </a:p>
        </p:txBody>
      </p:sp>
      <p:sp>
        <p:nvSpPr>
          <p:cNvPr id="11" name="Picture Placeholder 10"/>
          <p:cNvSpPr>
            <a:spLocks noGrp="1"/>
          </p:cNvSpPr>
          <p:nvPr>
            <p:ph type="pic" sz="quarter" idx="16"/>
          </p:nvPr>
        </p:nvSpPr>
        <p:spPr>
          <a:xfrm>
            <a:off x="6057899" y="0"/>
            <a:ext cx="3086100" cy="3154363"/>
          </a:xfrm>
          <a:solidFill>
            <a:schemeClr val="bg1">
              <a:lumMod val="95000"/>
            </a:schemeClr>
          </a:solidFill>
        </p:spPr>
        <p:txBody>
          <a:bodyPr anchor="ctr" anchorCtr="0"/>
          <a:lstStyle>
            <a:lvl1pPr marL="0" indent="0" algn="ctr">
              <a:buFontTx/>
              <a:buNone/>
              <a:defRPr/>
            </a:lvl1pPr>
          </a:lstStyle>
          <a:p>
            <a:r>
              <a:rPr lang="en-US"/>
              <a:t>Drag picture to placeholder or click icon to add</a:t>
            </a:r>
            <a:endParaRPr lang="en-US" dirty="0"/>
          </a:p>
        </p:txBody>
      </p:sp>
      <p:sp>
        <p:nvSpPr>
          <p:cNvPr id="12" name="Picture Placeholder 10"/>
          <p:cNvSpPr>
            <a:spLocks noGrp="1"/>
          </p:cNvSpPr>
          <p:nvPr>
            <p:ph type="pic" sz="quarter" idx="17"/>
          </p:nvPr>
        </p:nvSpPr>
        <p:spPr>
          <a:xfrm>
            <a:off x="6057900" y="3154363"/>
            <a:ext cx="3086100" cy="3154363"/>
          </a:xfrm>
          <a:solidFill>
            <a:schemeClr val="bg1">
              <a:lumMod val="95000"/>
            </a:schemeClr>
          </a:solidFill>
        </p:spPr>
        <p:txBody>
          <a:bodyPr anchor="ctr" anchorCtr="0"/>
          <a:lstStyle>
            <a:lvl1pPr marL="0" indent="0" algn="ctr">
              <a:buFontTx/>
              <a:buNone/>
              <a:defRPr/>
            </a:lvl1pPr>
          </a:lstStyle>
          <a:p>
            <a:r>
              <a:rPr lang="en-US"/>
              <a:t>Drag picture to placeholder or click icon to add</a:t>
            </a:r>
            <a:endParaRPr lang="en-US" dirty="0"/>
          </a:p>
        </p:txBody>
      </p:sp>
      <p:sp>
        <p:nvSpPr>
          <p:cNvPr id="13" name="Title 1"/>
          <p:cNvSpPr>
            <a:spLocks noGrp="1"/>
          </p:cNvSpPr>
          <p:nvPr>
            <p:ph type="title" hasCustomPrompt="1"/>
          </p:nvPr>
        </p:nvSpPr>
        <p:spPr>
          <a:xfrm>
            <a:off x="914400" y="0"/>
            <a:ext cx="7600950" cy="954505"/>
          </a:xfrm>
        </p:spPr>
        <p:txBody>
          <a:bodyPr anchor="b">
            <a:noAutofit/>
          </a:bodyPr>
          <a:lstStyle>
            <a:lvl1pPr>
              <a:defRPr sz="3200" b="1">
                <a:solidFill>
                  <a:schemeClr val="accent1"/>
                </a:solidFill>
              </a:defRPr>
            </a:lvl1pPr>
          </a:lstStyle>
          <a:p>
            <a:r>
              <a:rPr lang="en-CA" dirty="0"/>
              <a:t>Header</a:t>
            </a:r>
            <a:endParaRPr lang="en-US" dirty="0"/>
          </a:p>
        </p:txBody>
      </p:sp>
      <p:sp>
        <p:nvSpPr>
          <p:cNvPr id="14" name="Text Placeholder 3"/>
          <p:cNvSpPr>
            <a:spLocks noGrp="1"/>
          </p:cNvSpPr>
          <p:nvPr>
            <p:ph type="body" sz="half" idx="2"/>
          </p:nvPr>
        </p:nvSpPr>
        <p:spPr>
          <a:xfrm>
            <a:off x="914400" y="1411706"/>
            <a:ext cx="4704347" cy="4530129"/>
          </a:xfrm>
        </p:spPr>
        <p:txBody>
          <a:bodyPr>
            <a:noAutofit/>
          </a:bodyPr>
          <a:lstStyle>
            <a:lvl1pPr marL="257175" indent="-257175">
              <a:lnSpc>
                <a:spcPts val="2800"/>
              </a:lnSpc>
              <a:spcAft>
                <a:spcPts val="0"/>
              </a:spcAft>
              <a:buFont typeface="Arial" panose="020B0604020202020204" pitchFamily="34" charset="0"/>
              <a:buChar char="•"/>
              <a:defRPr sz="2400"/>
            </a:lvl1pPr>
            <a:lvl2pPr marL="600075" indent="-257175">
              <a:lnSpc>
                <a:spcPts val="2800"/>
              </a:lnSpc>
              <a:spcAft>
                <a:spcPts val="0"/>
              </a:spcAft>
              <a:buFont typeface="Courier New" panose="02070309020205020404" pitchFamily="49" charset="0"/>
              <a:buChar char="o"/>
              <a:defRPr sz="2400"/>
            </a:lvl2pPr>
            <a:lvl3pPr marL="942975" indent="-257175">
              <a:lnSpc>
                <a:spcPts val="2800"/>
              </a:lnSpc>
              <a:spcAft>
                <a:spcPts val="0"/>
              </a:spcAft>
              <a:buFont typeface="Arial" panose="020B0604020202020204" pitchFamily="34" charset="0"/>
              <a:buChar char="-"/>
              <a:defRPr sz="2400"/>
            </a:lvl3pPr>
            <a:lvl4pPr marL="1285875" indent="-257175">
              <a:lnSpc>
                <a:spcPts val="2800"/>
              </a:lnSpc>
              <a:spcAft>
                <a:spcPts val="0"/>
              </a:spcAft>
              <a:buFont typeface="Arial" panose="020B0604020202020204" pitchFamily="34" charset="0"/>
              <a:buChar char="•"/>
              <a:defRPr sz="2400"/>
            </a:lvl4pPr>
            <a:lvl5pPr marL="1628775" indent="-257175">
              <a:lnSpc>
                <a:spcPts val="2800"/>
              </a:lnSpc>
              <a:spcAft>
                <a:spcPts val="0"/>
              </a:spcAft>
              <a:buFont typeface="Arial" panose="020B0604020202020204" pitchFamily="34" charset="0"/>
              <a:buChar char="•"/>
              <a:defRPr sz="240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10248218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hree Content">
    <p:spTree>
      <p:nvGrpSpPr>
        <p:cNvPr id="1" name=""/>
        <p:cNvGrpSpPr/>
        <p:nvPr/>
      </p:nvGrpSpPr>
      <p:grpSpPr>
        <a:xfrm>
          <a:off x="0" y="0"/>
          <a:ext cx="0" cy="0"/>
          <a:chOff x="0" y="0"/>
          <a:chExt cx="0" cy="0"/>
        </a:xfrm>
      </p:grpSpPr>
      <p:sp>
        <p:nvSpPr>
          <p:cNvPr id="6" name="Footer Placeholder 5"/>
          <p:cNvSpPr>
            <a:spLocks noGrp="1"/>
          </p:cNvSpPr>
          <p:nvPr>
            <p:ph type="ftr" sz="quarter" idx="11"/>
          </p:nvPr>
        </p:nvSpPr>
        <p:spPr/>
        <p:txBody>
          <a:bodyPr/>
          <a:lstStyle/>
          <a:p>
            <a:r>
              <a:rPr lang="en-US"/>
              <a:t>DATE, ADDITIONAL DETAILS (set this text using “Header &amp; Footer)</a:t>
            </a:r>
          </a:p>
        </p:txBody>
      </p:sp>
      <p:sp>
        <p:nvSpPr>
          <p:cNvPr id="7" name="Slide Number Placeholder 6"/>
          <p:cNvSpPr>
            <a:spLocks noGrp="1"/>
          </p:cNvSpPr>
          <p:nvPr>
            <p:ph type="sldNum" sz="quarter" idx="12"/>
          </p:nvPr>
        </p:nvSpPr>
        <p:spPr/>
        <p:txBody>
          <a:bodyPr/>
          <a:lstStyle/>
          <a:p>
            <a:fld id="{EBBA2BBE-D6E6-4BE2-A029-E4C4FCB9ADED}" type="slidenum">
              <a:rPr lang="en-US" smtClean="0"/>
              <a:t>‹#›</a:t>
            </a:fld>
            <a:endParaRPr lang="en-US"/>
          </a:p>
        </p:txBody>
      </p:sp>
      <p:sp>
        <p:nvSpPr>
          <p:cNvPr id="8" name="Text Placeholder 9"/>
          <p:cNvSpPr>
            <a:spLocks noGrp="1"/>
          </p:cNvSpPr>
          <p:nvPr>
            <p:ph type="body" sz="quarter" idx="13" hasCustomPrompt="1"/>
          </p:nvPr>
        </p:nvSpPr>
        <p:spPr>
          <a:xfrm>
            <a:off x="1234678" y="0"/>
            <a:ext cx="7280672" cy="711200"/>
          </a:xfrm>
        </p:spPr>
        <p:txBody>
          <a:bodyPr anchor="b" anchorCtr="0">
            <a:noAutofit/>
          </a:bodyPr>
          <a:lstStyle>
            <a:lvl1pPr marL="0" indent="0">
              <a:buFontTx/>
              <a:buNone/>
              <a:defRPr sz="2800" b="1" baseline="0">
                <a:solidFill>
                  <a:schemeClr val="accent1"/>
                </a:solidFill>
              </a:defRPr>
            </a:lvl1pPr>
          </a:lstStyle>
          <a:p>
            <a:pPr lvl="0"/>
            <a:r>
              <a:rPr lang="en-US" dirty="0"/>
              <a:t>HEADER</a:t>
            </a:r>
          </a:p>
        </p:txBody>
      </p:sp>
      <p:sp>
        <p:nvSpPr>
          <p:cNvPr id="9" name="Text Placeholder 9"/>
          <p:cNvSpPr>
            <a:spLocks noGrp="1"/>
          </p:cNvSpPr>
          <p:nvPr>
            <p:ph type="body" sz="quarter" idx="14" hasCustomPrompt="1"/>
          </p:nvPr>
        </p:nvSpPr>
        <p:spPr>
          <a:xfrm>
            <a:off x="1234303" y="807453"/>
            <a:ext cx="7281047" cy="806193"/>
          </a:xfrm>
        </p:spPr>
        <p:txBody>
          <a:bodyPr anchor="t" anchorCtr="0">
            <a:noAutofit/>
          </a:bodyPr>
          <a:lstStyle>
            <a:lvl1pPr marL="0" indent="0">
              <a:buFontTx/>
              <a:buNone/>
              <a:defRPr sz="2400" b="0" baseline="0">
                <a:solidFill>
                  <a:schemeClr val="tx1"/>
                </a:solidFill>
              </a:defRPr>
            </a:lvl1pPr>
          </a:lstStyle>
          <a:p>
            <a:pPr lvl="0"/>
            <a:r>
              <a:rPr lang="en-US" dirty="0"/>
              <a:t>DESCRIPTIVE LINE OF COPY</a:t>
            </a:r>
          </a:p>
        </p:txBody>
      </p:sp>
      <p:sp>
        <p:nvSpPr>
          <p:cNvPr id="10" name="Picture Placeholder 10"/>
          <p:cNvSpPr>
            <a:spLocks noGrp="1"/>
          </p:cNvSpPr>
          <p:nvPr>
            <p:ph type="pic" sz="quarter" idx="16"/>
          </p:nvPr>
        </p:nvSpPr>
        <p:spPr>
          <a:xfrm>
            <a:off x="0" y="1828800"/>
            <a:ext cx="3044952" cy="4114800"/>
          </a:xfrm>
          <a:solidFill>
            <a:schemeClr val="bg1">
              <a:lumMod val="95000"/>
            </a:schemeClr>
          </a:solidFill>
        </p:spPr>
        <p:txBody>
          <a:bodyPr anchor="ctr" anchorCtr="0"/>
          <a:lstStyle>
            <a:lvl1pPr marL="0" indent="0" algn="ctr">
              <a:buFontTx/>
              <a:buNone/>
              <a:defRPr/>
            </a:lvl1pPr>
          </a:lstStyle>
          <a:p>
            <a:r>
              <a:rPr lang="en-US"/>
              <a:t>Drag picture to placeholder or click icon to add</a:t>
            </a:r>
            <a:endParaRPr lang="en-US" dirty="0"/>
          </a:p>
        </p:txBody>
      </p:sp>
      <p:sp>
        <p:nvSpPr>
          <p:cNvPr id="11" name="Picture Placeholder 10"/>
          <p:cNvSpPr>
            <a:spLocks noGrp="1"/>
          </p:cNvSpPr>
          <p:nvPr>
            <p:ph type="pic" sz="quarter" idx="17"/>
          </p:nvPr>
        </p:nvSpPr>
        <p:spPr>
          <a:xfrm>
            <a:off x="3044952" y="1828800"/>
            <a:ext cx="3044952" cy="4114800"/>
          </a:xfrm>
          <a:solidFill>
            <a:schemeClr val="bg1">
              <a:lumMod val="95000"/>
            </a:schemeClr>
          </a:solidFill>
        </p:spPr>
        <p:txBody>
          <a:bodyPr anchor="ctr" anchorCtr="0"/>
          <a:lstStyle>
            <a:lvl1pPr marL="0" indent="0" algn="ctr">
              <a:buFontTx/>
              <a:buNone/>
              <a:defRPr/>
            </a:lvl1pPr>
          </a:lstStyle>
          <a:p>
            <a:r>
              <a:rPr lang="en-US"/>
              <a:t>Drag picture to placeholder or click icon to add</a:t>
            </a:r>
            <a:endParaRPr lang="en-US" dirty="0"/>
          </a:p>
        </p:txBody>
      </p:sp>
      <p:sp>
        <p:nvSpPr>
          <p:cNvPr id="12" name="Picture Placeholder 10"/>
          <p:cNvSpPr>
            <a:spLocks noGrp="1"/>
          </p:cNvSpPr>
          <p:nvPr>
            <p:ph type="pic" sz="quarter" idx="18"/>
          </p:nvPr>
        </p:nvSpPr>
        <p:spPr>
          <a:xfrm>
            <a:off x="6089904" y="1828800"/>
            <a:ext cx="3054096" cy="4114800"/>
          </a:xfrm>
          <a:solidFill>
            <a:schemeClr val="bg1">
              <a:lumMod val="95000"/>
            </a:schemeClr>
          </a:solidFill>
        </p:spPr>
        <p:txBody>
          <a:bodyPr anchor="ctr" anchorCtr="0"/>
          <a:lstStyle>
            <a:lvl1pPr marL="0" indent="0" algn="ctr">
              <a:buFontTx/>
              <a:buNone/>
              <a:defRPr/>
            </a:lvl1pPr>
          </a:lstStyle>
          <a:p>
            <a:r>
              <a:rPr lang="en-US"/>
              <a:t>Drag picture to placeholder or click icon to add</a:t>
            </a:r>
            <a:endParaRPr lang="en-US" dirty="0"/>
          </a:p>
        </p:txBody>
      </p:sp>
    </p:spTree>
    <p:extLst>
      <p:ext uri="{BB962C8B-B14F-4D97-AF65-F5344CB8AC3E}">
        <p14:creationId xmlns:p14="http://schemas.microsoft.com/office/powerpoint/2010/main" val="130630606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1234303" y="0"/>
            <a:ext cx="7281048" cy="711200"/>
          </a:xfrm>
        </p:spPr>
        <p:txBody>
          <a:bodyPr anchor="b">
            <a:noAutofit/>
          </a:bodyPr>
          <a:lstStyle>
            <a:lvl1pPr>
              <a:defRPr sz="2800" b="1">
                <a:solidFill>
                  <a:schemeClr val="accent1"/>
                </a:solidFill>
              </a:defRPr>
            </a:lvl1pPr>
          </a:lstStyle>
          <a:p>
            <a:pPr lvl="0"/>
            <a:r>
              <a:rPr lang="en-US" dirty="0"/>
              <a:t>HEADER</a:t>
            </a:r>
          </a:p>
        </p:txBody>
      </p:sp>
      <p:sp>
        <p:nvSpPr>
          <p:cNvPr id="4" name="Text Placeholder 3"/>
          <p:cNvSpPr>
            <a:spLocks noGrp="1"/>
          </p:cNvSpPr>
          <p:nvPr>
            <p:ph type="body" sz="half" idx="2" hasCustomPrompt="1"/>
          </p:nvPr>
        </p:nvSpPr>
        <p:spPr>
          <a:xfrm>
            <a:off x="1234302" y="807453"/>
            <a:ext cx="7281048" cy="806193"/>
          </a:xfrm>
        </p:spPr>
        <p:txBody>
          <a:bodyPr>
            <a:noAutofit/>
          </a:bodyPr>
          <a:lstStyle>
            <a:lvl1pPr marL="0" indent="0">
              <a:buNone/>
              <a:defRPr sz="2400">
                <a:solidFill>
                  <a:schemeClr val="tx1"/>
                </a:solidFill>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dirty="0"/>
              <a:t>DESCRIPTIVE LINE OF TEXT</a:t>
            </a:r>
          </a:p>
        </p:txBody>
      </p:sp>
      <p:sp>
        <p:nvSpPr>
          <p:cNvPr id="6" name="Footer Placeholder 5"/>
          <p:cNvSpPr>
            <a:spLocks noGrp="1"/>
          </p:cNvSpPr>
          <p:nvPr>
            <p:ph type="ftr" sz="quarter" idx="11"/>
          </p:nvPr>
        </p:nvSpPr>
        <p:spPr/>
        <p:txBody>
          <a:bodyPr/>
          <a:lstStyle/>
          <a:p>
            <a:r>
              <a:rPr lang="en-US"/>
              <a:t>DATE, ADDITIONAL DETAILS (set this text using “Header &amp; Footer)</a:t>
            </a:r>
          </a:p>
        </p:txBody>
      </p:sp>
      <p:sp>
        <p:nvSpPr>
          <p:cNvPr id="7" name="Slide Number Placeholder 6"/>
          <p:cNvSpPr>
            <a:spLocks noGrp="1"/>
          </p:cNvSpPr>
          <p:nvPr>
            <p:ph type="sldNum" sz="quarter" idx="12"/>
          </p:nvPr>
        </p:nvSpPr>
        <p:spPr/>
        <p:txBody>
          <a:bodyPr/>
          <a:lstStyle/>
          <a:p>
            <a:fld id="{EBBA2BBE-D6E6-4BE2-A029-E4C4FCB9ADED}" type="slidenum">
              <a:rPr lang="en-US" smtClean="0"/>
              <a:t>‹#›</a:t>
            </a:fld>
            <a:endParaRPr lang="en-US"/>
          </a:p>
        </p:txBody>
      </p:sp>
      <p:sp>
        <p:nvSpPr>
          <p:cNvPr id="8" name="Picture Placeholder 10"/>
          <p:cNvSpPr>
            <a:spLocks noGrp="1"/>
          </p:cNvSpPr>
          <p:nvPr>
            <p:ph type="pic" sz="quarter" idx="16"/>
          </p:nvPr>
        </p:nvSpPr>
        <p:spPr>
          <a:xfrm>
            <a:off x="0" y="1828800"/>
            <a:ext cx="9144000" cy="4114800"/>
          </a:xfrm>
          <a:solidFill>
            <a:schemeClr val="bg1">
              <a:lumMod val="95000"/>
            </a:schemeClr>
          </a:solidFill>
        </p:spPr>
        <p:txBody>
          <a:bodyPr anchor="ctr" anchorCtr="0"/>
          <a:lstStyle>
            <a:lvl1pPr marL="0" indent="0" algn="ctr">
              <a:buFontTx/>
              <a:buNone/>
              <a:defRPr/>
            </a:lvl1pPr>
          </a:lstStyle>
          <a:p>
            <a:r>
              <a:rPr lang="en-US" dirty="0"/>
              <a:t>Drag picture to placeholder or click icon to add</a:t>
            </a:r>
          </a:p>
        </p:txBody>
      </p:sp>
    </p:spTree>
    <p:extLst>
      <p:ext uri="{BB962C8B-B14F-4D97-AF65-F5344CB8AC3E}">
        <p14:creationId xmlns:p14="http://schemas.microsoft.com/office/powerpoint/2010/main" val="91934451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Content Full Slide">
    <p:spTree>
      <p:nvGrpSpPr>
        <p:cNvPr id="1" name=""/>
        <p:cNvGrpSpPr/>
        <p:nvPr/>
      </p:nvGrpSpPr>
      <p:grpSpPr>
        <a:xfrm>
          <a:off x="0" y="0"/>
          <a:ext cx="0" cy="0"/>
          <a:chOff x="0" y="0"/>
          <a:chExt cx="0" cy="0"/>
        </a:xfrm>
      </p:grpSpPr>
      <p:sp>
        <p:nvSpPr>
          <p:cNvPr id="10" name="Picture Placeholder 8"/>
          <p:cNvSpPr>
            <a:spLocks noGrp="1"/>
          </p:cNvSpPr>
          <p:nvPr>
            <p:ph type="pic" sz="quarter" idx="13"/>
          </p:nvPr>
        </p:nvSpPr>
        <p:spPr>
          <a:xfrm>
            <a:off x="0" y="-1"/>
            <a:ext cx="9144000" cy="6309360"/>
          </a:xfrm>
          <a:solidFill>
            <a:schemeClr val="bg1">
              <a:lumMod val="95000"/>
            </a:schemeClr>
          </a:solidFill>
        </p:spPr>
        <p:txBody>
          <a:bodyPr anchor="ctr"/>
          <a:lstStyle>
            <a:lvl1pPr marL="0" indent="0" algn="ctr">
              <a:buNone/>
              <a:defRPr/>
            </a:lvl1pPr>
          </a:lstStyle>
          <a:p>
            <a:r>
              <a:rPr lang="en-US" dirty="0"/>
              <a:t>Drag picture to placeholder or click icon to add</a:t>
            </a:r>
          </a:p>
        </p:txBody>
      </p:sp>
      <p:sp>
        <p:nvSpPr>
          <p:cNvPr id="2" name="Title 1"/>
          <p:cNvSpPr>
            <a:spLocks noGrp="1"/>
          </p:cNvSpPr>
          <p:nvPr>
            <p:ph type="title" hasCustomPrompt="1"/>
          </p:nvPr>
        </p:nvSpPr>
        <p:spPr>
          <a:xfrm>
            <a:off x="1234303" y="0"/>
            <a:ext cx="7281048" cy="711200"/>
          </a:xfrm>
        </p:spPr>
        <p:txBody>
          <a:bodyPr anchor="b">
            <a:noAutofit/>
          </a:bodyPr>
          <a:lstStyle>
            <a:lvl1pPr>
              <a:defRPr sz="2800" b="1">
                <a:solidFill>
                  <a:schemeClr val="accent1"/>
                </a:solidFill>
              </a:defRPr>
            </a:lvl1pPr>
          </a:lstStyle>
          <a:p>
            <a:pPr lvl="0"/>
            <a:r>
              <a:rPr lang="en-US" dirty="0"/>
              <a:t>HEADER</a:t>
            </a:r>
          </a:p>
        </p:txBody>
      </p:sp>
      <p:sp>
        <p:nvSpPr>
          <p:cNvPr id="4" name="Text Placeholder 3"/>
          <p:cNvSpPr>
            <a:spLocks noGrp="1"/>
          </p:cNvSpPr>
          <p:nvPr>
            <p:ph type="body" sz="half" idx="2" hasCustomPrompt="1"/>
          </p:nvPr>
        </p:nvSpPr>
        <p:spPr>
          <a:xfrm>
            <a:off x="1234302" y="807453"/>
            <a:ext cx="7281048" cy="806193"/>
          </a:xfrm>
        </p:spPr>
        <p:txBody>
          <a:bodyPr>
            <a:noAutofit/>
          </a:bodyPr>
          <a:lstStyle>
            <a:lvl1pPr marL="0" indent="0">
              <a:buNone/>
              <a:defRPr sz="2400">
                <a:solidFill>
                  <a:schemeClr val="tx1"/>
                </a:solidFill>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dirty="0"/>
              <a:t>DESCRIPTIVE LINE OF TEXT</a:t>
            </a:r>
          </a:p>
        </p:txBody>
      </p:sp>
      <p:sp>
        <p:nvSpPr>
          <p:cNvPr id="6" name="Footer Placeholder 5"/>
          <p:cNvSpPr>
            <a:spLocks noGrp="1"/>
          </p:cNvSpPr>
          <p:nvPr>
            <p:ph type="ftr" sz="quarter" idx="11"/>
          </p:nvPr>
        </p:nvSpPr>
        <p:spPr/>
        <p:txBody>
          <a:bodyPr/>
          <a:lstStyle/>
          <a:p>
            <a:r>
              <a:rPr lang="en-US"/>
              <a:t>DATE, ADDITIONAL DETAILS (set this text using “Header &amp; Footer)</a:t>
            </a:r>
          </a:p>
        </p:txBody>
      </p:sp>
      <p:sp>
        <p:nvSpPr>
          <p:cNvPr id="7" name="Slide Number Placeholder 6"/>
          <p:cNvSpPr>
            <a:spLocks noGrp="1"/>
          </p:cNvSpPr>
          <p:nvPr>
            <p:ph type="sldNum" sz="quarter" idx="12"/>
          </p:nvPr>
        </p:nvSpPr>
        <p:spPr/>
        <p:txBody>
          <a:bodyPr/>
          <a:lstStyle/>
          <a:p>
            <a:fld id="{EBBA2BBE-D6E6-4BE2-A029-E4C4FCB9ADED}" type="slidenum">
              <a:rPr lang="en-US" smtClean="0"/>
              <a:t>‹#›</a:t>
            </a:fld>
            <a:endParaRPr lang="en-US"/>
          </a:p>
        </p:txBody>
      </p:sp>
    </p:spTree>
    <p:extLst>
      <p:ext uri="{BB962C8B-B14F-4D97-AF65-F5344CB8AC3E}">
        <p14:creationId xmlns:p14="http://schemas.microsoft.com/office/powerpoint/2010/main" val="9588926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US"/>
              <a:t>DATE, ADDITIONAL DETAILS (set this text using “Header &amp; Footer)</a:t>
            </a:r>
          </a:p>
        </p:txBody>
      </p:sp>
      <p:sp>
        <p:nvSpPr>
          <p:cNvPr id="4" name="Slide Number Placeholder 3"/>
          <p:cNvSpPr>
            <a:spLocks noGrp="1"/>
          </p:cNvSpPr>
          <p:nvPr>
            <p:ph type="sldNum" sz="quarter" idx="12"/>
          </p:nvPr>
        </p:nvSpPr>
        <p:spPr/>
        <p:txBody>
          <a:bodyPr/>
          <a:lstStyle/>
          <a:p>
            <a:fld id="{EBBA2BBE-D6E6-4BE2-A029-E4C4FCB9ADED}" type="slidenum">
              <a:rPr lang="en-US" smtClean="0"/>
              <a:t>‹#›</a:t>
            </a:fld>
            <a:endParaRPr lang="en-US"/>
          </a:p>
        </p:txBody>
      </p:sp>
    </p:spTree>
    <p:extLst>
      <p:ext uri="{BB962C8B-B14F-4D97-AF65-F5344CB8AC3E}">
        <p14:creationId xmlns:p14="http://schemas.microsoft.com/office/powerpoint/2010/main" val="18865536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a:xfrm>
            <a:off x="1028699" y="4114801"/>
            <a:ext cx="6515100" cy="633661"/>
          </a:xfrm>
        </p:spPr>
        <p:txBody>
          <a:bodyPr anchor="t" anchorCtr="0"/>
          <a:lstStyle>
            <a:lvl1pPr>
              <a:defRPr sz="1600" i="0"/>
            </a:lvl1pPr>
          </a:lstStyle>
          <a:p>
            <a:r>
              <a:rPr lang="en-US"/>
              <a:t>DATE, ADDITIONAL DETAILS (set this text using “Header &amp; Footer)</a:t>
            </a:r>
            <a:endParaRPr lang="en-US" dirty="0"/>
          </a:p>
        </p:txBody>
      </p:sp>
      <p:sp>
        <p:nvSpPr>
          <p:cNvPr id="3" name="Subtitle 2"/>
          <p:cNvSpPr>
            <a:spLocks noGrp="1"/>
          </p:cNvSpPr>
          <p:nvPr>
            <p:ph type="subTitle" idx="1" hasCustomPrompt="1"/>
          </p:nvPr>
        </p:nvSpPr>
        <p:spPr>
          <a:xfrm>
            <a:off x="1028699" y="2292513"/>
            <a:ext cx="6515100" cy="1655762"/>
          </a:xfrm>
        </p:spPr>
        <p:txBody>
          <a:bodyPr/>
          <a:lstStyle>
            <a:lvl1pPr marL="0" indent="0" algn="l">
              <a:lnSpc>
                <a:spcPct val="90000"/>
              </a:lnSpc>
              <a:buNone/>
              <a:defRPr sz="32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a:t>SUBTITLE</a:t>
            </a:r>
          </a:p>
        </p:txBody>
      </p:sp>
      <p:sp>
        <p:nvSpPr>
          <p:cNvPr id="7" name="Rectangle 6"/>
          <p:cNvSpPr/>
          <p:nvPr userDrawn="1"/>
        </p:nvSpPr>
        <p:spPr>
          <a:xfrm>
            <a:off x="0" y="6217920"/>
            <a:ext cx="9144000" cy="640080"/>
          </a:xfrm>
          <a:prstGeom prst="rect">
            <a:avLst/>
          </a:prstGeom>
          <a:gradFill flip="none" rotWithShape="1">
            <a:gsLst>
              <a:gs pos="25000">
                <a:schemeClr val="accent4"/>
              </a:gs>
              <a:gs pos="100000">
                <a:srgbClr val="6F006F"/>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350"/>
          </a:p>
        </p:txBody>
      </p:sp>
      <p:sp>
        <p:nvSpPr>
          <p:cNvPr id="2" name="Title 1"/>
          <p:cNvSpPr>
            <a:spLocks noGrp="1"/>
          </p:cNvSpPr>
          <p:nvPr>
            <p:ph type="ctrTitle" hasCustomPrompt="1"/>
          </p:nvPr>
        </p:nvSpPr>
        <p:spPr>
          <a:xfrm>
            <a:off x="1038225" y="1"/>
            <a:ext cx="6505574" cy="2138223"/>
          </a:xfrm>
        </p:spPr>
        <p:txBody>
          <a:bodyPr anchor="b"/>
          <a:lstStyle>
            <a:lvl1pPr algn="l">
              <a:defRPr sz="3200" b="1"/>
            </a:lvl1pPr>
          </a:lstStyle>
          <a:p>
            <a:r>
              <a:rPr lang="en-US" dirty="0"/>
              <a:t>TITLE</a:t>
            </a:r>
          </a:p>
        </p:txBody>
      </p:sp>
      <p:sp>
        <p:nvSpPr>
          <p:cNvPr id="6" name="Slide Number Placeholder 5"/>
          <p:cNvSpPr>
            <a:spLocks noGrp="1"/>
          </p:cNvSpPr>
          <p:nvPr>
            <p:ph type="sldNum" sz="quarter" idx="12"/>
          </p:nvPr>
        </p:nvSpPr>
        <p:spPr/>
        <p:txBody>
          <a:bodyPr/>
          <a:lstStyle/>
          <a:p>
            <a:fld id="{A3F57748-2007-7E4E-BE6E-DA5E3EB58124}" type="slidenum">
              <a:rPr lang="en-US" smtClean="0"/>
              <a:t>‹#›</a:t>
            </a:fld>
            <a:endParaRPr lang="en-US"/>
          </a:p>
        </p:txBody>
      </p:sp>
      <p:sp>
        <p:nvSpPr>
          <p:cNvPr id="8" name="Rectangle 7"/>
          <p:cNvSpPr/>
          <p:nvPr userDrawn="1"/>
        </p:nvSpPr>
        <p:spPr>
          <a:xfrm>
            <a:off x="0" y="6126480"/>
            <a:ext cx="9144000" cy="45720"/>
          </a:xfrm>
          <a:prstGeom prst="rect">
            <a:avLst/>
          </a:prstGeom>
          <a:gradFill flip="none" rotWithShape="1">
            <a:gsLst>
              <a:gs pos="0">
                <a:schemeClr val="tx2"/>
              </a:gs>
              <a:gs pos="25000">
                <a:schemeClr val="tx2"/>
              </a:gs>
              <a:gs pos="100000">
                <a:schemeClr val="tx2">
                  <a:lumMod val="80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350"/>
          </a:p>
        </p:txBody>
      </p:sp>
      <p:grpSp>
        <p:nvGrpSpPr>
          <p:cNvPr id="9" name="Group 31"/>
          <p:cNvGrpSpPr>
            <a:grpSpLocks noChangeAspect="1"/>
          </p:cNvGrpSpPr>
          <p:nvPr userDrawn="1"/>
        </p:nvGrpSpPr>
        <p:grpSpPr bwMode="auto">
          <a:xfrm>
            <a:off x="5540375" y="-650875"/>
            <a:ext cx="4133850" cy="4821238"/>
            <a:chOff x="3490" y="-410"/>
            <a:chExt cx="2604" cy="3037"/>
          </a:xfrm>
        </p:grpSpPr>
        <p:sp>
          <p:nvSpPr>
            <p:cNvPr id="10" name="AutoShape 30"/>
            <p:cNvSpPr>
              <a:spLocks noChangeAspect="1" noChangeArrowheads="1" noTextEdit="1"/>
            </p:cNvSpPr>
            <p:nvPr userDrawn="1"/>
          </p:nvSpPr>
          <p:spPr bwMode="auto">
            <a:xfrm>
              <a:off x="3490" y="-410"/>
              <a:ext cx="2604" cy="3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 name="Freeform 32"/>
            <p:cNvSpPr>
              <a:spLocks noEditPoints="1"/>
            </p:cNvSpPr>
            <p:nvPr userDrawn="1"/>
          </p:nvSpPr>
          <p:spPr bwMode="auto">
            <a:xfrm>
              <a:off x="3490" y="-410"/>
              <a:ext cx="2604" cy="3037"/>
            </a:xfrm>
            <a:custGeom>
              <a:avLst/>
              <a:gdLst>
                <a:gd name="T0" fmla="*/ 0 w 553"/>
                <a:gd name="T1" fmla="*/ 52 h 645"/>
                <a:gd name="T2" fmla="*/ 553 w 553"/>
                <a:gd name="T3" fmla="*/ 52 h 645"/>
                <a:gd name="T4" fmla="*/ 277 w 553"/>
                <a:gd name="T5" fmla="*/ 645 h 645"/>
                <a:gd name="T6" fmla="*/ 88 w 553"/>
                <a:gd name="T7" fmla="*/ 434 h 645"/>
                <a:gd name="T8" fmla="*/ 285 w 553"/>
                <a:gd name="T9" fmla="*/ 611 h 645"/>
                <a:gd name="T10" fmla="*/ 526 w 553"/>
                <a:gd name="T11" fmla="*/ 26 h 645"/>
                <a:gd name="T12" fmla="*/ 74 w 553"/>
                <a:gd name="T13" fmla="*/ 208 h 645"/>
                <a:gd name="T14" fmla="*/ 92 w 553"/>
                <a:gd name="T15" fmla="*/ 98 h 645"/>
                <a:gd name="T16" fmla="*/ 72 w 553"/>
                <a:gd name="T17" fmla="*/ 70 h 645"/>
                <a:gd name="T18" fmla="*/ 221 w 553"/>
                <a:gd name="T19" fmla="*/ 141 h 645"/>
                <a:gd name="T20" fmla="*/ 74 w 553"/>
                <a:gd name="T21" fmla="*/ 216 h 645"/>
                <a:gd name="T22" fmla="*/ 120 w 553"/>
                <a:gd name="T23" fmla="*/ 182 h 645"/>
                <a:gd name="T24" fmla="*/ 193 w 553"/>
                <a:gd name="T25" fmla="*/ 144 h 645"/>
                <a:gd name="T26" fmla="*/ 303 w 553"/>
                <a:gd name="T27" fmla="*/ 472 h 645"/>
                <a:gd name="T28" fmla="*/ 276 w 553"/>
                <a:gd name="T29" fmla="*/ 540 h 645"/>
                <a:gd name="T30" fmla="*/ 219 w 553"/>
                <a:gd name="T31" fmla="*/ 499 h 645"/>
                <a:gd name="T32" fmla="*/ 225 w 553"/>
                <a:gd name="T33" fmla="*/ 378 h 645"/>
                <a:gd name="T34" fmla="*/ 177 w 553"/>
                <a:gd name="T35" fmla="*/ 350 h 645"/>
                <a:gd name="T36" fmla="*/ 144 w 553"/>
                <a:gd name="T37" fmla="*/ 337 h 645"/>
                <a:gd name="T38" fmla="*/ 228 w 553"/>
                <a:gd name="T39" fmla="*/ 279 h 645"/>
                <a:gd name="T40" fmla="*/ 388 w 553"/>
                <a:gd name="T41" fmla="*/ 272 h 645"/>
                <a:gd name="T42" fmla="*/ 340 w 553"/>
                <a:gd name="T43" fmla="*/ 317 h 645"/>
                <a:gd name="T44" fmla="*/ 375 w 553"/>
                <a:gd name="T45" fmla="*/ 394 h 645"/>
                <a:gd name="T46" fmla="*/ 340 w 553"/>
                <a:gd name="T47" fmla="*/ 400 h 645"/>
                <a:gd name="T48" fmla="*/ 303 w 553"/>
                <a:gd name="T49" fmla="*/ 472 h 645"/>
                <a:gd name="T50" fmla="*/ 308 w 553"/>
                <a:gd name="T51" fmla="*/ 216 h 645"/>
                <a:gd name="T52" fmla="*/ 324 w 553"/>
                <a:gd name="T53" fmla="*/ 203 h 645"/>
                <a:gd name="T54" fmla="*/ 264 w 553"/>
                <a:gd name="T55" fmla="*/ 164 h 645"/>
                <a:gd name="T56" fmla="*/ 271 w 553"/>
                <a:gd name="T57" fmla="*/ 208 h 645"/>
                <a:gd name="T58" fmla="*/ 220 w 553"/>
                <a:gd name="T59" fmla="*/ 216 h 645"/>
                <a:gd name="T60" fmla="*/ 246 w 553"/>
                <a:gd name="T61" fmla="*/ 182 h 645"/>
                <a:gd name="T62" fmla="*/ 282 w 553"/>
                <a:gd name="T63" fmla="*/ 74 h 645"/>
                <a:gd name="T64" fmla="*/ 353 w 553"/>
                <a:gd name="T65" fmla="*/ 196 h 645"/>
                <a:gd name="T66" fmla="*/ 367 w 553"/>
                <a:gd name="T67" fmla="*/ 216 h 645"/>
                <a:gd name="T68" fmla="*/ 261 w 553"/>
                <a:gd name="T69" fmla="*/ 318 h 645"/>
                <a:gd name="T70" fmla="*/ 245 w 553"/>
                <a:gd name="T71" fmla="*/ 300 h 645"/>
                <a:gd name="T72" fmla="*/ 267 w 553"/>
                <a:gd name="T73" fmla="*/ 153 h 645"/>
                <a:gd name="T74" fmla="*/ 478 w 553"/>
                <a:gd name="T75" fmla="*/ 217 h 645"/>
                <a:gd name="T76" fmla="*/ 373 w 553"/>
                <a:gd name="T77" fmla="*/ 208 h 645"/>
                <a:gd name="T78" fmla="*/ 391 w 553"/>
                <a:gd name="T79" fmla="*/ 98 h 645"/>
                <a:gd name="T80" fmla="*/ 371 w 553"/>
                <a:gd name="T81" fmla="*/ 70 h 645"/>
                <a:gd name="T82" fmla="*/ 441 w 553"/>
                <a:gd name="T83" fmla="*/ 78 h 645"/>
                <a:gd name="T84" fmla="*/ 418 w 553"/>
                <a:gd name="T85" fmla="*/ 182 h 645"/>
                <a:gd name="T86" fmla="*/ 466 w 553"/>
                <a:gd name="T87" fmla="*/ 200 h 645"/>
                <a:gd name="T88" fmla="*/ 478 w 553"/>
                <a:gd name="T89" fmla="*/ 217 h 6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553" h="645">
                  <a:moveTo>
                    <a:pt x="267" y="640"/>
                  </a:moveTo>
                  <a:cubicBezTo>
                    <a:pt x="183" y="596"/>
                    <a:pt x="113" y="538"/>
                    <a:pt x="65" y="449"/>
                  </a:cubicBezTo>
                  <a:cubicBezTo>
                    <a:pt x="20" y="364"/>
                    <a:pt x="0" y="270"/>
                    <a:pt x="0" y="52"/>
                  </a:cubicBezTo>
                  <a:cubicBezTo>
                    <a:pt x="0" y="0"/>
                    <a:pt x="0" y="0"/>
                    <a:pt x="0" y="0"/>
                  </a:cubicBezTo>
                  <a:cubicBezTo>
                    <a:pt x="553" y="0"/>
                    <a:pt x="553" y="0"/>
                    <a:pt x="553" y="0"/>
                  </a:cubicBezTo>
                  <a:cubicBezTo>
                    <a:pt x="553" y="52"/>
                    <a:pt x="553" y="52"/>
                    <a:pt x="553" y="52"/>
                  </a:cubicBezTo>
                  <a:cubicBezTo>
                    <a:pt x="553" y="270"/>
                    <a:pt x="534" y="364"/>
                    <a:pt x="488" y="449"/>
                  </a:cubicBezTo>
                  <a:cubicBezTo>
                    <a:pt x="440" y="538"/>
                    <a:pt x="370" y="596"/>
                    <a:pt x="286" y="640"/>
                  </a:cubicBezTo>
                  <a:cubicBezTo>
                    <a:pt x="277" y="645"/>
                    <a:pt x="277" y="645"/>
                    <a:pt x="277" y="645"/>
                  </a:cubicBezTo>
                  <a:lnTo>
                    <a:pt x="267" y="640"/>
                  </a:lnTo>
                  <a:close/>
                  <a:moveTo>
                    <a:pt x="27" y="78"/>
                  </a:moveTo>
                  <a:cubicBezTo>
                    <a:pt x="27" y="273"/>
                    <a:pt x="51" y="363"/>
                    <a:pt x="88" y="434"/>
                  </a:cubicBezTo>
                  <a:cubicBezTo>
                    <a:pt x="126" y="506"/>
                    <a:pt x="174" y="554"/>
                    <a:pt x="268" y="611"/>
                  </a:cubicBezTo>
                  <a:cubicBezTo>
                    <a:pt x="277" y="616"/>
                    <a:pt x="277" y="616"/>
                    <a:pt x="277" y="616"/>
                  </a:cubicBezTo>
                  <a:cubicBezTo>
                    <a:pt x="285" y="611"/>
                    <a:pt x="285" y="611"/>
                    <a:pt x="285" y="611"/>
                  </a:cubicBezTo>
                  <a:cubicBezTo>
                    <a:pt x="379" y="554"/>
                    <a:pt x="427" y="506"/>
                    <a:pt x="465" y="434"/>
                  </a:cubicBezTo>
                  <a:cubicBezTo>
                    <a:pt x="502" y="363"/>
                    <a:pt x="526" y="273"/>
                    <a:pt x="526" y="78"/>
                  </a:cubicBezTo>
                  <a:cubicBezTo>
                    <a:pt x="526" y="26"/>
                    <a:pt x="526" y="26"/>
                    <a:pt x="526" y="26"/>
                  </a:cubicBezTo>
                  <a:cubicBezTo>
                    <a:pt x="27" y="26"/>
                    <a:pt x="27" y="26"/>
                    <a:pt x="27" y="26"/>
                  </a:cubicBezTo>
                  <a:lnTo>
                    <a:pt x="27" y="78"/>
                  </a:lnTo>
                  <a:close/>
                  <a:moveTo>
                    <a:pt x="74" y="208"/>
                  </a:moveTo>
                  <a:cubicBezTo>
                    <a:pt x="81" y="208"/>
                    <a:pt x="87" y="207"/>
                    <a:pt x="89" y="204"/>
                  </a:cubicBezTo>
                  <a:cubicBezTo>
                    <a:pt x="91" y="201"/>
                    <a:pt x="92" y="197"/>
                    <a:pt x="92" y="190"/>
                  </a:cubicBezTo>
                  <a:cubicBezTo>
                    <a:pt x="92" y="98"/>
                    <a:pt x="92" y="98"/>
                    <a:pt x="92" y="98"/>
                  </a:cubicBezTo>
                  <a:cubicBezTo>
                    <a:pt x="92" y="88"/>
                    <a:pt x="90" y="84"/>
                    <a:pt x="88" y="82"/>
                  </a:cubicBezTo>
                  <a:cubicBezTo>
                    <a:pt x="85" y="79"/>
                    <a:pt x="81" y="78"/>
                    <a:pt x="72" y="78"/>
                  </a:cubicBezTo>
                  <a:cubicBezTo>
                    <a:pt x="72" y="70"/>
                    <a:pt x="72" y="70"/>
                    <a:pt x="72" y="70"/>
                  </a:cubicBezTo>
                  <a:cubicBezTo>
                    <a:pt x="81" y="70"/>
                    <a:pt x="90" y="71"/>
                    <a:pt x="96" y="71"/>
                  </a:cubicBezTo>
                  <a:cubicBezTo>
                    <a:pt x="103" y="71"/>
                    <a:pt x="120" y="69"/>
                    <a:pt x="144" y="69"/>
                  </a:cubicBezTo>
                  <a:cubicBezTo>
                    <a:pt x="194" y="69"/>
                    <a:pt x="221" y="96"/>
                    <a:pt x="221" y="141"/>
                  </a:cubicBezTo>
                  <a:cubicBezTo>
                    <a:pt x="221" y="187"/>
                    <a:pt x="189" y="216"/>
                    <a:pt x="139" y="216"/>
                  </a:cubicBezTo>
                  <a:cubicBezTo>
                    <a:pt x="124" y="216"/>
                    <a:pt x="115" y="215"/>
                    <a:pt x="104" y="215"/>
                  </a:cubicBezTo>
                  <a:cubicBezTo>
                    <a:pt x="92" y="215"/>
                    <a:pt x="81" y="216"/>
                    <a:pt x="74" y="216"/>
                  </a:cubicBezTo>
                  <a:lnTo>
                    <a:pt x="74" y="208"/>
                  </a:lnTo>
                  <a:close/>
                  <a:moveTo>
                    <a:pt x="120" y="78"/>
                  </a:moveTo>
                  <a:cubicBezTo>
                    <a:pt x="120" y="182"/>
                    <a:pt x="120" y="182"/>
                    <a:pt x="120" y="182"/>
                  </a:cubicBezTo>
                  <a:cubicBezTo>
                    <a:pt x="120" y="195"/>
                    <a:pt x="121" y="199"/>
                    <a:pt x="124" y="201"/>
                  </a:cubicBezTo>
                  <a:cubicBezTo>
                    <a:pt x="126" y="204"/>
                    <a:pt x="130" y="207"/>
                    <a:pt x="141" y="207"/>
                  </a:cubicBezTo>
                  <a:cubicBezTo>
                    <a:pt x="170" y="207"/>
                    <a:pt x="193" y="190"/>
                    <a:pt x="193" y="144"/>
                  </a:cubicBezTo>
                  <a:cubicBezTo>
                    <a:pt x="193" y="98"/>
                    <a:pt x="174" y="78"/>
                    <a:pt x="129" y="78"/>
                  </a:cubicBezTo>
                  <a:lnTo>
                    <a:pt x="120" y="78"/>
                  </a:lnTo>
                  <a:close/>
                  <a:moveTo>
                    <a:pt x="303" y="472"/>
                  </a:moveTo>
                  <a:cubicBezTo>
                    <a:pt x="302" y="472"/>
                    <a:pt x="302" y="472"/>
                    <a:pt x="302" y="472"/>
                  </a:cubicBezTo>
                  <a:cubicBezTo>
                    <a:pt x="302" y="521"/>
                    <a:pt x="277" y="540"/>
                    <a:pt x="277" y="540"/>
                  </a:cubicBezTo>
                  <a:cubicBezTo>
                    <a:pt x="276" y="540"/>
                    <a:pt x="276" y="540"/>
                    <a:pt x="276" y="540"/>
                  </a:cubicBezTo>
                  <a:cubicBezTo>
                    <a:pt x="276" y="540"/>
                    <a:pt x="250" y="521"/>
                    <a:pt x="250" y="472"/>
                  </a:cubicBezTo>
                  <a:cubicBezTo>
                    <a:pt x="249" y="472"/>
                    <a:pt x="249" y="472"/>
                    <a:pt x="249" y="472"/>
                  </a:cubicBezTo>
                  <a:cubicBezTo>
                    <a:pt x="246" y="482"/>
                    <a:pt x="233" y="499"/>
                    <a:pt x="219" y="499"/>
                  </a:cubicBezTo>
                  <a:cubicBezTo>
                    <a:pt x="202" y="499"/>
                    <a:pt x="194" y="480"/>
                    <a:pt x="194" y="480"/>
                  </a:cubicBezTo>
                  <a:cubicBezTo>
                    <a:pt x="199" y="467"/>
                    <a:pt x="210" y="441"/>
                    <a:pt x="215" y="425"/>
                  </a:cubicBezTo>
                  <a:cubicBezTo>
                    <a:pt x="220" y="410"/>
                    <a:pt x="225" y="389"/>
                    <a:pt x="225" y="378"/>
                  </a:cubicBezTo>
                  <a:cubicBezTo>
                    <a:pt x="225" y="370"/>
                    <a:pt x="223" y="359"/>
                    <a:pt x="204" y="355"/>
                  </a:cubicBezTo>
                  <a:cubicBezTo>
                    <a:pt x="194" y="352"/>
                    <a:pt x="194" y="352"/>
                    <a:pt x="194" y="352"/>
                  </a:cubicBezTo>
                  <a:cubicBezTo>
                    <a:pt x="189" y="351"/>
                    <a:pt x="182" y="350"/>
                    <a:pt x="177" y="350"/>
                  </a:cubicBezTo>
                  <a:cubicBezTo>
                    <a:pt x="168" y="350"/>
                    <a:pt x="160" y="354"/>
                    <a:pt x="160" y="370"/>
                  </a:cubicBezTo>
                  <a:cubicBezTo>
                    <a:pt x="159" y="370"/>
                    <a:pt x="159" y="370"/>
                    <a:pt x="159" y="370"/>
                  </a:cubicBezTo>
                  <a:cubicBezTo>
                    <a:pt x="154" y="368"/>
                    <a:pt x="144" y="356"/>
                    <a:pt x="144" y="337"/>
                  </a:cubicBezTo>
                  <a:cubicBezTo>
                    <a:pt x="144" y="326"/>
                    <a:pt x="147" y="321"/>
                    <a:pt x="155" y="316"/>
                  </a:cubicBezTo>
                  <a:cubicBezTo>
                    <a:pt x="165" y="309"/>
                    <a:pt x="193" y="300"/>
                    <a:pt x="217" y="295"/>
                  </a:cubicBezTo>
                  <a:cubicBezTo>
                    <a:pt x="228" y="279"/>
                    <a:pt x="228" y="279"/>
                    <a:pt x="228" y="279"/>
                  </a:cubicBezTo>
                  <a:cubicBezTo>
                    <a:pt x="228" y="279"/>
                    <a:pt x="238" y="277"/>
                    <a:pt x="255" y="277"/>
                  </a:cubicBezTo>
                  <a:cubicBezTo>
                    <a:pt x="289" y="277"/>
                    <a:pt x="331" y="287"/>
                    <a:pt x="350" y="287"/>
                  </a:cubicBezTo>
                  <a:cubicBezTo>
                    <a:pt x="370" y="287"/>
                    <a:pt x="381" y="279"/>
                    <a:pt x="388" y="272"/>
                  </a:cubicBezTo>
                  <a:cubicBezTo>
                    <a:pt x="389" y="272"/>
                    <a:pt x="389" y="272"/>
                    <a:pt x="389" y="272"/>
                  </a:cubicBezTo>
                  <a:cubicBezTo>
                    <a:pt x="389" y="281"/>
                    <a:pt x="389" y="281"/>
                    <a:pt x="389" y="281"/>
                  </a:cubicBezTo>
                  <a:cubicBezTo>
                    <a:pt x="389" y="305"/>
                    <a:pt x="373" y="317"/>
                    <a:pt x="340" y="317"/>
                  </a:cubicBezTo>
                  <a:cubicBezTo>
                    <a:pt x="340" y="320"/>
                    <a:pt x="340" y="320"/>
                    <a:pt x="340" y="320"/>
                  </a:cubicBezTo>
                  <a:cubicBezTo>
                    <a:pt x="373" y="320"/>
                    <a:pt x="392" y="335"/>
                    <a:pt x="392" y="363"/>
                  </a:cubicBezTo>
                  <a:cubicBezTo>
                    <a:pt x="392" y="390"/>
                    <a:pt x="375" y="394"/>
                    <a:pt x="375" y="394"/>
                  </a:cubicBezTo>
                  <a:cubicBezTo>
                    <a:pt x="373" y="394"/>
                    <a:pt x="373" y="394"/>
                    <a:pt x="373" y="394"/>
                  </a:cubicBezTo>
                  <a:cubicBezTo>
                    <a:pt x="372" y="389"/>
                    <a:pt x="366" y="381"/>
                    <a:pt x="357" y="381"/>
                  </a:cubicBezTo>
                  <a:cubicBezTo>
                    <a:pt x="347" y="381"/>
                    <a:pt x="340" y="387"/>
                    <a:pt x="340" y="400"/>
                  </a:cubicBezTo>
                  <a:cubicBezTo>
                    <a:pt x="340" y="416"/>
                    <a:pt x="353" y="464"/>
                    <a:pt x="358" y="480"/>
                  </a:cubicBezTo>
                  <a:cubicBezTo>
                    <a:pt x="358" y="480"/>
                    <a:pt x="350" y="499"/>
                    <a:pt x="333" y="499"/>
                  </a:cubicBezTo>
                  <a:cubicBezTo>
                    <a:pt x="319" y="499"/>
                    <a:pt x="306" y="482"/>
                    <a:pt x="303" y="472"/>
                  </a:cubicBezTo>
                  <a:close/>
                  <a:moveTo>
                    <a:pt x="367" y="216"/>
                  </a:moveTo>
                  <a:cubicBezTo>
                    <a:pt x="355" y="216"/>
                    <a:pt x="349" y="215"/>
                    <a:pt x="340" y="215"/>
                  </a:cubicBezTo>
                  <a:cubicBezTo>
                    <a:pt x="331" y="215"/>
                    <a:pt x="320" y="216"/>
                    <a:pt x="308" y="216"/>
                  </a:cubicBezTo>
                  <a:cubicBezTo>
                    <a:pt x="308" y="208"/>
                    <a:pt x="308" y="208"/>
                    <a:pt x="308" y="208"/>
                  </a:cubicBezTo>
                  <a:cubicBezTo>
                    <a:pt x="312" y="208"/>
                    <a:pt x="312" y="208"/>
                    <a:pt x="312" y="208"/>
                  </a:cubicBezTo>
                  <a:cubicBezTo>
                    <a:pt x="320" y="208"/>
                    <a:pt x="324" y="207"/>
                    <a:pt x="324" y="203"/>
                  </a:cubicBezTo>
                  <a:cubicBezTo>
                    <a:pt x="324" y="199"/>
                    <a:pt x="321" y="191"/>
                    <a:pt x="320" y="187"/>
                  </a:cubicBezTo>
                  <a:cubicBezTo>
                    <a:pt x="313" y="164"/>
                    <a:pt x="313" y="164"/>
                    <a:pt x="313" y="164"/>
                  </a:cubicBezTo>
                  <a:cubicBezTo>
                    <a:pt x="264" y="164"/>
                    <a:pt x="264" y="164"/>
                    <a:pt x="264" y="164"/>
                  </a:cubicBezTo>
                  <a:cubicBezTo>
                    <a:pt x="258" y="183"/>
                    <a:pt x="258" y="183"/>
                    <a:pt x="258" y="183"/>
                  </a:cubicBezTo>
                  <a:cubicBezTo>
                    <a:pt x="254" y="195"/>
                    <a:pt x="253" y="199"/>
                    <a:pt x="253" y="201"/>
                  </a:cubicBezTo>
                  <a:cubicBezTo>
                    <a:pt x="253" y="206"/>
                    <a:pt x="256" y="208"/>
                    <a:pt x="271" y="208"/>
                  </a:cubicBezTo>
                  <a:cubicBezTo>
                    <a:pt x="271" y="216"/>
                    <a:pt x="271" y="216"/>
                    <a:pt x="271" y="216"/>
                  </a:cubicBezTo>
                  <a:cubicBezTo>
                    <a:pt x="259" y="216"/>
                    <a:pt x="251" y="215"/>
                    <a:pt x="243" y="215"/>
                  </a:cubicBezTo>
                  <a:cubicBezTo>
                    <a:pt x="236" y="215"/>
                    <a:pt x="228" y="216"/>
                    <a:pt x="220" y="216"/>
                  </a:cubicBezTo>
                  <a:cubicBezTo>
                    <a:pt x="220" y="208"/>
                    <a:pt x="220" y="208"/>
                    <a:pt x="220" y="208"/>
                  </a:cubicBezTo>
                  <a:cubicBezTo>
                    <a:pt x="225" y="208"/>
                    <a:pt x="232" y="207"/>
                    <a:pt x="236" y="203"/>
                  </a:cubicBezTo>
                  <a:cubicBezTo>
                    <a:pt x="239" y="199"/>
                    <a:pt x="245" y="186"/>
                    <a:pt x="246" y="182"/>
                  </a:cubicBezTo>
                  <a:cubicBezTo>
                    <a:pt x="275" y="106"/>
                    <a:pt x="275" y="106"/>
                    <a:pt x="275" y="106"/>
                  </a:cubicBezTo>
                  <a:cubicBezTo>
                    <a:pt x="278" y="96"/>
                    <a:pt x="282" y="83"/>
                    <a:pt x="282" y="76"/>
                  </a:cubicBezTo>
                  <a:cubicBezTo>
                    <a:pt x="282" y="74"/>
                    <a:pt x="282" y="74"/>
                    <a:pt x="282" y="74"/>
                  </a:cubicBezTo>
                  <a:cubicBezTo>
                    <a:pt x="293" y="71"/>
                    <a:pt x="306" y="65"/>
                    <a:pt x="306" y="65"/>
                  </a:cubicBezTo>
                  <a:cubicBezTo>
                    <a:pt x="307" y="65"/>
                    <a:pt x="307" y="65"/>
                    <a:pt x="307" y="65"/>
                  </a:cubicBezTo>
                  <a:cubicBezTo>
                    <a:pt x="353" y="196"/>
                    <a:pt x="353" y="196"/>
                    <a:pt x="353" y="196"/>
                  </a:cubicBezTo>
                  <a:cubicBezTo>
                    <a:pt x="354" y="200"/>
                    <a:pt x="357" y="204"/>
                    <a:pt x="358" y="205"/>
                  </a:cubicBezTo>
                  <a:cubicBezTo>
                    <a:pt x="359" y="207"/>
                    <a:pt x="362" y="208"/>
                    <a:pt x="367" y="208"/>
                  </a:cubicBezTo>
                  <a:lnTo>
                    <a:pt x="367" y="216"/>
                  </a:lnTo>
                  <a:close/>
                  <a:moveTo>
                    <a:pt x="245" y="300"/>
                  </a:moveTo>
                  <a:cubicBezTo>
                    <a:pt x="245" y="303"/>
                    <a:pt x="245" y="303"/>
                    <a:pt x="245" y="303"/>
                  </a:cubicBezTo>
                  <a:cubicBezTo>
                    <a:pt x="245" y="309"/>
                    <a:pt x="248" y="318"/>
                    <a:pt x="261" y="318"/>
                  </a:cubicBezTo>
                  <a:cubicBezTo>
                    <a:pt x="274" y="318"/>
                    <a:pt x="277" y="309"/>
                    <a:pt x="277" y="303"/>
                  </a:cubicBezTo>
                  <a:cubicBezTo>
                    <a:pt x="277" y="300"/>
                    <a:pt x="277" y="300"/>
                    <a:pt x="277" y="300"/>
                  </a:cubicBezTo>
                  <a:lnTo>
                    <a:pt x="245" y="300"/>
                  </a:lnTo>
                  <a:close/>
                  <a:moveTo>
                    <a:pt x="291" y="93"/>
                  </a:moveTo>
                  <a:cubicBezTo>
                    <a:pt x="290" y="93"/>
                    <a:pt x="290" y="93"/>
                    <a:pt x="290" y="93"/>
                  </a:cubicBezTo>
                  <a:cubicBezTo>
                    <a:pt x="267" y="153"/>
                    <a:pt x="267" y="153"/>
                    <a:pt x="267" y="153"/>
                  </a:cubicBezTo>
                  <a:cubicBezTo>
                    <a:pt x="309" y="153"/>
                    <a:pt x="309" y="153"/>
                    <a:pt x="309" y="153"/>
                  </a:cubicBezTo>
                  <a:lnTo>
                    <a:pt x="291" y="93"/>
                  </a:lnTo>
                  <a:close/>
                  <a:moveTo>
                    <a:pt x="478" y="217"/>
                  </a:moveTo>
                  <a:cubicBezTo>
                    <a:pt x="463" y="216"/>
                    <a:pt x="432" y="215"/>
                    <a:pt x="414" y="215"/>
                  </a:cubicBezTo>
                  <a:cubicBezTo>
                    <a:pt x="396" y="215"/>
                    <a:pt x="388" y="216"/>
                    <a:pt x="373" y="216"/>
                  </a:cubicBezTo>
                  <a:cubicBezTo>
                    <a:pt x="373" y="208"/>
                    <a:pt x="373" y="208"/>
                    <a:pt x="373" y="208"/>
                  </a:cubicBezTo>
                  <a:cubicBezTo>
                    <a:pt x="381" y="208"/>
                    <a:pt x="386" y="207"/>
                    <a:pt x="388" y="204"/>
                  </a:cubicBezTo>
                  <a:cubicBezTo>
                    <a:pt x="390" y="201"/>
                    <a:pt x="391" y="197"/>
                    <a:pt x="391" y="190"/>
                  </a:cubicBezTo>
                  <a:cubicBezTo>
                    <a:pt x="391" y="98"/>
                    <a:pt x="391" y="98"/>
                    <a:pt x="391" y="98"/>
                  </a:cubicBezTo>
                  <a:cubicBezTo>
                    <a:pt x="391" y="88"/>
                    <a:pt x="389" y="84"/>
                    <a:pt x="387" y="82"/>
                  </a:cubicBezTo>
                  <a:cubicBezTo>
                    <a:pt x="384" y="79"/>
                    <a:pt x="380" y="78"/>
                    <a:pt x="371" y="78"/>
                  </a:cubicBezTo>
                  <a:cubicBezTo>
                    <a:pt x="371" y="70"/>
                    <a:pt x="371" y="70"/>
                    <a:pt x="371" y="70"/>
                  </a:cubicBezTo>
                  <a:cubicBezTo>
                    <a:pt x="380" y="70"/>
                    <a:pt x="390" y="71"/>
                    <a:pt x="403" y="71"/>
                  </a:cubicBezTo>
                  <a:cubicBezTo>
                    <a:pt x="416" y="71"/>
                    <a:pt x="429" y="70"/>
                    <a:pt x="441" y="70"/>
                  </a:cubicBezTo>
                  <a:cubicBezTo>
                    <a:pt x="441" y="78"/>
                    <a:pt x="441" y="78"/>
                    <a:pt x="441" y="78"/>
                  </a:cubicBezTo>
                  <a:cubicBezTo>
                    <a:pt x="431" y="78"/>
                    <a:pt x="427" y="78"/>
                    <a:pt x="423" y="82"/>
                  </a:cubicBezTo>
                  <a:cubicBezTo>
                    <a:pt x="419" y="85"/>
                    <a:pt x="418" y="93"/>
                    <a:pt x="418" y="98"/>
                  </a:cubicBezTo>
                  <a:cubicBezTo>
                    <a:pt x="418" y="182"/>
                    <a:pt x="418" y="182"/>
                    <a:pt x="418" y="182"/>
                  </a:cubicBezTo>
                  <a:cubicBezTo>
                    <a:pt x="418" y="196"/>
                    <a:pt x="420" y="199"/>
                    <a:pt x="422" y="201"/>
                  </a:cubicBezTo>
                  <a:cubicBezTo>
                    <a:pt x="425" y="204"/>
                    <a:pt x="428" y="205"/>
                    <a:pt x="444" y="205"/>
                  </a:cubicBezTo>
                  <a:cubicBezTo>
                    <a:pt x="459" y="205"/>
                    <a:pt x="461" y="204"/>
                    <a:pt x="466" y="200"/>
                  </a:cubicBezTo>
                  <a:cubicBezTo>
                    <a:pt x="471" y="196"/>
                    <a:pt x="474" y="189"/>
                    <a:pt x="478" y="179"/>
                  </a:cubicBezTo>
                  <a:cubicBezTo>
                    <a:pt x="487" y="181"/>
                    <a:pt x="487" y="181"/>
                    <a:pt x="487" y="181"/>
                  </a:cubicBezTo>
                  <a:cubicBezTo>
                    <a:pt x="478" y="217"/>
                    <a:pt x="478" y="217"/>
                    <a:pt x="478" y="217"/>
                  </a:cubicBezTo>
                  <a:close/>
                </a:path>
              </a:pathLst>
            </a:custGeom>
            <a:solidFill>
              <a:srgbClr val="FFFFFF">
                <a:alpha val="10000"/>
              </a:srgb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12" name="AutoShape 26"/>
          <p:cNvSpPr>
            <a:spLocks noChangeAspect="1" noChangeArrowheads="1" noTextEdit="1"/>
          </p:cNvSpPr>
          <p:nvPr userDrawn="1"/>
        </p:nvSpPr>
        <p:spPr bwMode="auto">
          <a:xfrm>
            <a:off x="6383443" y="-651156"/>
            <a:ext cx="3101393" cy="48221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16" name="Slide Number Placeholder 46"/>
          <p:cNvSpPr txBox="1">
            <a:spLocks/>
          </p:cNvSpPr>
          <p:nvPr userDrawn="1"/>
        </p:nvSpPr>
        <p:spPr>
          <a:xfrm>
            <a:off x="7748337" y="6400800"/>
            <a:ext cx="767013" cy="365760"/>
          </a:xfrm>
          <a:prstGeom prst="rect">
            <a:avLst/>
          </a:prstGeom>
        </p:spPr>
        <p:txBody>
          <a:bodyPr vert="horz" lIns="0" tIns="0" rIns="0" bIns="0" rtlCol="0" anchor="ctr"/>
          <a:lstStyle>
            <a:defPPr>
              <a:defRPr lang="en-US"/>
            </a:defPPr>
            <a:lvl1pPr marL="0" algn="r" defTabSz="914400" rtl="0" eaLnBrk="1" latinLnBrk="0" hangingPunct="1">
              <a:defRPr sz="105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EBBA2BBE-D6E6-4BE2-A029-E4C4FCB9ADED}" type="slidenum">
              <a:rPr lang="en-US" smtClean="0"/>
              <a:pPr/>
              <a:t>‹#›</a:t>
            </a:fld>
            <a:endParaRPr lang="en-US" dirty="0"/>
          </a:p>
        </p:txBody>
      </p:sp>
      <p:pic>
        <p:nvPicPr>
          <p:cNvPr id="13" name="Picture 12">
            <a:extLst>
              <a:ext uri="{FF2B5EF4-FFF2-40B4-BE49-F238E27FC236}">
                <a16:creationId xmlns:a16="http://schemas.microsoft.com/office/drawing/2014/main" id="{0AE72D47-0B76-304A-B1E1-9A571D77FC49}"/>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38225" y="5020218"/>
            <a:ext cx="2138728" cy="796781"/>
          </a:xfrm>
          <a:prstGeom prst="rect">
            <a:avLst/>
          </a:prstGeom>
        </p:spPr>
      </p:pic>
    </p:spTree>
    <p:extLst>
      <p:ext uri="{BB962C8B-B14F-4D97-AF65-F5344CB8AC3E}">
        <p14:creationId xmlns:p14="http://schemas.microsoft.com/office/powerpoint/2010/main" val="208183471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Section Header">
    <p:bg>
      <p:bgPr>
        <a:gradFill flip="none" rotWithShape="1">
          <a:gsLst>
            <a:gs pos="0">
              <a:schemeClr val="tx1">
                <a:lumMod val="15000"/>
                <a:lumOff val="85000"/>
              </a:schemeClr>
            </a:gs>
            <a:gs pos="50000">
              <a:schemeClr val="bg1"/>
            </a:gs>
            <a:gs pos="100000">
              <a:schemeClr val="bg1"/>
            </a:gs>
          </a:gsLst>
          <a:lin ang="8100000" scaled="1"/>
          <a:tileRect/>
        </a:gradFill>
        <a:effectLst/>
      </p:bgPr>
    </p:bg>
    <p:spTree>
      <p:nvGrpSpPr>
        <p:cNvPr id="1" name=""/>
        <p:cNvGrpSpPr/>
        <p:nvPr/>
      </p:nvGrpSpPr>
      <p:grpSpPr>
        <a:xfrm>
          <a:off x="0" y="0"/>
          <a:ext cx="0" cy="0"/>
          <a:chOff x="0" y="0"/>
          <a:chExt cx="0" cy="0"/>
        </a:xfrm>
      </p:grpSpPr>
      <p:sp>
        <p:nvSpPr>
          <p:cNvPr id="11" name="Picture Placeholder 10"/>
          <p:cNvSpPr>
            <a:spLocks noGrp="1"/>
          </p:cNvSpPr>
          <p:nvPr>
            <p:ph type="pic" sz="quarter" idx="13"/>
          </p:nvPr>
        </p:nvSpPr>
        <p:spPr>
          <a:xfrm>
            <a:off x="0" y="365124"/>
            <a:ext cx="3086100" cy="5943600"/>
          </a:xfrm>
          <a:solidFill>
            <a:schemeClr val="bg1">
              <a:lumMod val="95000"/>
            </a:schemeClr>
          </a:solidFill>
        </p:spPr>
        <p:txBody>
          <a:bodyPr anchor="ctr"/>
          <a:lstStyle>
            <a:lvl1pPr marL="0" indent="0" algn="ctr">
              <a:buFontTx/>
              <a:buNone/>
              <a:defRPr/>
            </a:lvl1pPr>
          </a:lstStyle>
          <a:p>
            <a:r>
              <a:rPr lang="en-US"/>
              <a:t>Click icon to add picture</a:t>
            </a:r>
            <a:endParaRPr lang="en-US" dirty="0"/>
          </a:p>
        </p:txBody>
      </p:sp>
      <p:sp>
        <p:nvSpPr>
          <p:cNvPr id="2" name="Title 1"/>
          <p:cNvSpPr>
            <a:spLocks noGrp="1"/>
          </p:cNvSpPr>
          <p:nvPr>
            <p:ph type="title" hasCustomPrompt="1"/>
          </p:nvPr>
        </p:nvSpPr>
        <p:spPr>
          <a:xfrm>
            <a:off x="3429000" y="585470"/>
            <a:ext cx="5086350" cy="2366277"/>
          </a:xfrm>
        </p:spPr>
        <p:txBody>
          <a:bodyPr anchor="b">
            <a:noAutofit/>
          </a:bodyPr>
          <a:lstStyle>
            <a:lvl1pPr>
              <a:defRPr sz="3200" b="1"/>
            </a:lvl1pPr>
          </a:lstStyle>
          <a:p>
            <a:r>
              <a:rPr lang="en-US" dirty="0"/>
              <a:t>SUBSECTION TITLE</a:t>
            </a:r>
          </a:p>
        </p:txBody>
      </p:sp>
      <p:sp>
        <p:nvSpPr>
          <p:cNvPr id="3" name="Text Placeholder 2"/>
          <p:cNvSpPr>
            <a:spLocks noGrp="1"/>
          </p:cNvSpPr>
          <p:nvPr>
            <p:ph type="body" idx="1" hasCustomPrompt="1"/>
          </p:nvPr>
        </p:nvSpPr>
        <p:spPr>
          <a:xfrm>
            <a:off x="3429000" y="4090738"/>
            <a:ext cx="5081588" cy="1998913"/>
          </a:xfrm>
        </p:spPr>
        <p:txBody>
          <a:bodyPr/>
          <a:lstStyle>
            <a:lvl1pPr marL="0" indent="0">
              <a:buNone/>
              <a:defRPr sz="24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dirty="0"/>
              <a:t>DESCRIPTIVE LINE OF COPY</a:t>
            </a:r>
          </a:p>
        </p:txBody>
      </p:sp>
      <p:sp>
        <p:nvSpPr>
          <p:cNvPr id="5" name="Footer Placeholder 4"/>
          <p:cNvSpPr>
            <a:spLocks noGrp="1"/>
          </p:cNvSpPr>
          <p:nvPr>
            <p:ph type="ftr" sz="quarter" idx="11"/>
          </p:nvPr>
        </p:nvSpPr>
        <p:spPr>
          <a:xfrm>
            <a:off x="3428999" y="6400800"/>
            <a:ext cx="4319337" cy="365125"/>
          </a:xfrm>
        </p:spPr>
        <p:txBody>
          <a:bodyPr/>
          <a:lstStyle>
            <a:lvl1pPr algn="l">
              <a:defRPr sz="1050" i="1">
                <a:solidFill>
                  <a:schemeClr val="tx1"/>
                </a:solidFill>
              </a:defRPr>
            </a:lvl1pPr>
          </a:lstStyle>
          <a:p>
            <a:r>
              <a:rPr lang="en-US"/>
              <a:t>DATE, ADDITIONAL DETAILS (set this text using “Header &amp; Footer)</a:t>
            </a:r>
            <a:endParaRPr lang="en-US" dirty="0"/>
          </a:p>
        </p:txBody>
      </p:sp>
      <p:sp>
        <p:nvSpPr>
          <p:cNvPr id="6" name="Slide Number Placeholder 5"/>
          <p:cNvSpPr>
            <a:spLocks noGrp="1"/>
          </p:cNvSpPr>
          <p:nvPr>
            <p:ph type="sldNum" sz="quarter" idx="12"/>
          </p:nvPr>
        </p:nvSpPr>
        <p:spPr>
          <a:xfrm>
            <a:off x="7748337" y="6400800"/>
            <a:ext cx="767013" cy="365125"/>
          </a:xfrm>
        </p:spPr>
        <p:txBody>
          <a:bodyPr/>
          <a:lstStyle/>
          <a:p>
            <a:fld id="{EBBA2BBE-D6E6-4BE2-A029-E4C4FCB9ADED}" type="slidenum">
              <a:rPr lang="en-US" smtClean="0"/>
              <a:t>‹#›</a:t>
            </a:fld>
            <a:endParaRPr lang="en-US"/>
          </a:p>
        </p:txBody>
      </p:sp>
      <p:sp>
        <p:nvSpPr>
          <p:cNvPr id="8" name="Rectangle 7"/>
          <p:cNvSpPr/>
          <p:nvPr userDrawn="1"/>
        </p:nvSpPr>
        <p:spPr>
          <a:xfrm>
            <a:off x="0" y="0"/>
            <a:ext cx="9144000" cy="365760"/>
          </a:xfrm>
          <a:prstGeom prst="rect">
            <a:avLst/>
          </a:prstGeom>
          <a:gradFill flip="none" rotWithShape="1">
            <a:gsLst>
              <a:gs pos="25000">
                <a:schemeClr val="bg2"/>
              </a:gs>
              <a:gs pos="100000">
                <a:schemeClr val="accent1"/>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350"/>
          </a:p>
        </p:txBody>
      </p:sp>
    </p:spTree>
    <p:extLst>
      <p:ext uri="{BB962C8B-B14F-4D97-AF65-F5344CB8AC3E}">
        <p14:creationId xmlns:p14="http://schemas.microsoft.com/office/powerpoint/2010/main" val="100846222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Section Header">
    <p:bg>
      <p:bgPr>
        <a:gradFill flip="none" rotWithShape="1">
          <a:gsLst>
            <a:gs pos="0">
              <a:schemeClr val="tx1">
                <a:lumMod val="15000"/>
                <a:lumOff val="85000"/>
              </a:schemeClr>
            </a:gs>
            <a:gs pos="50000">
              <a:schemeClr val="bg1"/>
            </a:gs>
            <a:gs pos="100000">
              <a:schemeClr val="bg1"/>
            </a:gs>
          </a:gsLst>
          <a:lin ang="8100000" scaled="1"/>
          <a:tileRect/>
        </a:gradFill>
        <a:effectLst/>
      </p:bgPr>
    </p:bg>
    <p:spTree>
      <p:nvGrpSpPr>
        <p:cNvPr id="1" name=""/>
        <p:cNvGrpSpPr/>
        <p:nvPr/>
      </p:nvGrpSpPr>
      <p:grpSpPr>
        <a:xfrm>
          <a:off x="0" y="0"/>
          <a:ext cx="0" cy="0"/>
          <a:chOff x="0" y="0"/>
          <a:chExt cx="0" cy="0"/>
        </a:xfrm>
      </p:grpSpPr>
      <p:sp>
        <p:nvSpPr>
          <p:cNvPr id="11" name="Picture Placeholder 10"/>
          <p:cNvSpPr>
            <a:spLocks noGrp="1"/>
          </p:cNvSpPr>
          <p:nvPr>
            <p:ph type="pic" sz="quarter" idx="13"/>
          </p:nvPr>
        </p:nvSpPr>
        <p:spPr>
          <a:xfrm>
            <a:off x="0" y="365125"/>
            <a:ext cx="3086100" cy="5943600"/>
          </a:xfrm>
          <a:solidFill>
            <a:schemeClr val="bg1">
              <a:lumMod val="95000"/>
            </a:schemeClr>
          </a:solidFill>
        </p:spPr>
        <p:txBody>
          <a:bodyPr anchor="ctr"/>
          <a:lstStyle>
            <a:lvl1pPr marL="0" indent="0" algn="ctr">
              <a:buFontTx/>
              <a:buNone/>
              <a:defRPr/>
            </a:lvl1pPr>
          </a:lstStyle>
          <a:p>
            <a:r>
              <a:rPr lang="en-US"/>
              <a:t>Drag picture to placeholder or click icon to add</a:t>
            </a:r>
            <a:endParaRPr lang="en-US" dirty="0"/>
          </a:p>
        </p:txBody>
      </p:sp>
      <p:sp>
        <p:nvSpPr>
          <p:cNvPr id="2" name="Title 1"/>
          <p:cNvSpPr>
            <a:spLocks noGrp="1"/>
          </p:cNvSpPr>
          <p:nvPr>
            <p:ph type="title" hasCustomPrompt="1"/>
          </p:nvPr>
        </p:nvSpPr>
        <p:spPr>
          <a:xfrm>
            <a:off x="3429000" y="585470"/>
            <a:ext cx="5086350" cy="2366277"/>
          </a:xfrm>
        </p:spPr>
        <p:txBody>
          <a:bodyPr anchor="b">
            <a:noAutofit/>
          </a:bodyPr>
          <a:lstStyle>
            <a:lvl1pPr>
              <a:defRPr sz="3200" b="1"/>
            </a:lvl1pPr>
          </a:lstStyle>
          <a:p>
            <a:r>
              <a:rPr lang="en-US" dirty="0"/>
              <a:t>SUBSECTION TITLE</a:t>
            </a:r>
          </a:p>
        </p:txBody>
      </p:sp>
      <p:sp>
        <p:nvSpPr>
          <p:cNvPr id="3" name="Text Placeholder 2"/>
          <p:cNvSpPr>
            <a:spLocks noGrp="1"/>
          </p:cNvSpPr>
          <p:nvPr>
            <p:ph type="body" idx="1" hasCustomPrompt="1"/>
          </p:nvPr>
        </p:nvSpPr>
        <p:spPr>
          <a:xfrm>
            <a:off x="3429000" y="4090738"/>
            <a:ext cx="5081588" cy="1998913"/>
          </a:xfrm>
        </p:spPr>
        <p:txBody>
          <a:bodyPr/>
          <a:lstStyle>
            <a:lvl1pPr marL="0" indent="0">
              <a:buNone/>
              <a:defRPr sz="24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dirty="0"/>
              <a:t>DESCRIPTIVE LINE OF COPY</a:t>
            </a:r>
          </a:p>
        </p:txBody>
      </p:sp>
      <p:sp>
        <p:nvSpPr>
          <p:cNvPr id="5" name="Footer Placeholder 4"/>
          <p:cNvSpPr>
            <a:spLocks noGrp="1"/>
          </p:cNvSpPr>
          <p:nvPr>
            <p:ph type="ftr" sz="quarter" idx="11"/>
          </p:nvPr>
        </p:nvSpPr>
        <p:spPr>
          <a:xfrm>
            <a:off x="3428999" y="6400800"/>
            <a:ext cx="4319337" cy="365125"/>
          </a:xfrm>
        </p:spPr>
        <p:txBody>
          <a:bodyPr/>
          <a:lstStyle>
            <a:lvl1pPr algn="l">
              <a:defRPr sz="1050" i="1">
                <a:solidFill>
                  <a:schemeClr val="tx1"/>
                </a:solidFill>
              </a:defRPr>
            </a:lvl1pPr>
          </a:lstStyle>
          <a:p>
            <a:r>
              <a:rPr lang="en-US"/>
              <a:t>DATE, ADDITIONAL DETAILS (set this text using “Header &amp; Footer)</a:t>
            </a:r>
            <a:endParaRPr lang="en-US" dirty="0"/>
          </a:p>
        </p:txBody>
      </p:sp>
      <p:sp>
        <p:nvSpPr>
          <p:cNvPr id="6" name="Slide Number Placeholder 5"/>
          <p:cNvSpPr>
            <a:spLocks noGrp="1"/>
          </p:cNvSpPr>
          <p:nvPr>
            <p:ph type="sldNum" sz="quarter" idx="12"/>
          </p:nvPr>
        </p:nvSpPr>
        <p:spPr>
          <a:xfrm>
            <a:off x="7748337" y="6400800"/>
            <a:ext cx="767013" cy="365125"/>
          </a:xfrm>
        </p:spPr>
        <p:txBody>
          <a:bodyPr/>
          <a:lstStyle/>
          <a:p>
            <a:fld id="{EBBA2BBE-D6E6-4BE2-A029-E4C4FCB9ADED}" type="slidenum">
              <a:rPr lang="en-US" smtClean="0"/>
              <a:t>‹#›</a:t>
            </a:fld>
            <a:endParaRPr lang="en-US"/>
          </a:p>
        </p:txBody>
      </p:sp>
      <p:sp>
        <p:nvSpPr>
          <p:cNvPr id="7" name="Rectangle 6"/>
          <p:cNvSpPr/>
          <p:nvPr userDrawn="1"/>
        </p:nvSpPr>
        <p:spPr>
          <a:xfrm>
            <a:off x="0" y="0"/>
            <a:ext cx="9144000" cy="365760"/>
          </a:xfrm>
          <a:prstGeom prst="rect">
            <a:avLst/>
          </a:prstGeom>
          <a:gradFill flip="none" rotWithShape="1">
            <a:gsLst>
              <a:gs pos="25000">
                <a:schemeClr val="accent4"/>
              </a:gs>
              <a:gs pos="100000">
                <a:srgbClr val="6F006F"/>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350"/>
          </a:p>
        </p:txBody>
      </p:sp>
    </p:spTree>
    <p:extLst>
      <p:ext uri="{BB962C8B-B14F-4D97-AF65-F5344CB8AC3E}">
        <p14:creationId xmlns:p14="http://schemas.microsoft.com/office/powerpoint/2010/main" val="121045521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914400" y="0"/>
            <a:ext cx="7600950" cy="1007978"/>
          </a:xfrm>
        </p:spPr>
        <p:txBody>
          <a:bodyPr anchor="b" anchorCtr="0">
            <a:noAutofit/>
          </a:bodyPr>
          <a:lstStyle>
            <a:lvl1pPr>
              <a:defRPr sz="3200" b="1">
                <a:solidFill>
                  <a:schemeClr val="accent4"/>
                </a:solidFill>
              </a:defRPr>
            </a:lvl1pPr>
          </a:lstStyle>
          <a:p>
            <a:r>
              <a:rPr lang="en-US" dirty="0"/>
              <a:t>Header</a:t>
            </a:r>
          </a:p>
        </p:txBody>
      </p:sp>
      <p:sp>
        <p:nvSpPr>
          <p:cNvPr id="3" name="Content Placeholder 2"/>
          <p:cNvSpPr>
            <a:spLocks noGrp="1"/>
          </p:cNvSpPr>
          <p:nvPr>
            <p:ph idx="1"/>
          </p:nvPr>
        </p:nvSpPr>
        <p:spPr>
          <a:xfrm>
            <a:off x="914400" y="1207008"/>
            <a:ext cx="7600950" cy="4800600"/>
          </a:xfrm>
        </p:spPr>
        <p:txBody>
          <a:bodyPr>
            <a:noAutofit/>
          </a:bodyPr>
          <a:lstStyle>
            <a:lvl1pPr>
              <a:lnSpc>
                <a:spcPts val="3000"/>
              </a:lnSpc>
              <a:defRPr sz="2400"/>
            </a:lvl1pPr>
            <a:lvl2pPr>
              <a:lnSpc>
                <a:spcPts val="3000"/>
              </a:lnSpc>
              <a:defRPr sz="2400"/>
            </a:lvl2pPr>
            <a:lvl3pPr>
              <a:lnSpc>
                <a:spcPts val="3000"/>
              </a:lnSpc>
              <a:defRPr sz="2400"/>
            </a:lvl3pPr>
            <a:lvl4pPr>
              <a:lnSpc>
                <a:spcPts val="3000"/>
              </a:lnSpc>
              <a:defRPr sz="2400"/>
            </a:lvl4pPr>
            <a:lvl5pPr>
              <a:lnSpc>
                <a:spcPts val="3000"/>
              </a:lnSpc>
              <a:defRPr sz="24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Footer Placeholder 4"/>
          <p:cNvSpPr>
            <a:spLocks noGrp="1"/>
          </p:cNvSpPr>
          <p:nvPr>
            <p:ph type="ftr" sz="quarter" idx="11"/>
          </p:nvPr>
        </p:nvSpPr>
        <p:spPr/>
        <p:txBody>
          <a:bodyPr/>
          <a:lstStyle/>
          <a:p>
            <a:r>
              <a:rPr lang="en-US"/>
              <a:t>DATE, ADDITIONAL DETAILS (set this text using “Header &amp; Footer)</a:t>
            </a:r>
          </a:p>
        </p:txBody>
      </p:sp>
      <p:sp>
        <p:nvSpPr>
          <p:cNvPr id="6" name="Slide Number Placeholder 5"/>
          <p:cNvSpPr>
            <a:spLocks noGrp="1"/>
          </p:cNvSpPr>
          <p:nvPr>
            <p:ph type="sldNum" sz="quarter" idx="12"/>
          </p:nvPr>
        </p:nvSpPr>
        <p:spPr/>
        <p:txBody>
          <a:bodyPr/>
          <a:lstStyle/>
          <a:p>
            <a:fld id="{EBBA2BBE-D6E6-4BE2-A029-E4C4FCB9ADED}" type="slidenum">
              <a:rPr lang="en-US" smtClean="0"/>
              <a:t>‹#›</a:t>
            </a:fld>
            <a:endParaRPr lang="en-US" dirty="0"/>
          </a:p>
        </p:txBody>
      </p:sp>
    </p:spTree>
    <p:extLst>
      <p:ext uri="{BB962C8B-B14F-4D97-AF65-F5344CB8AC3E}">
        <p14:creationId xmlns:p14="http://schemas.microsoft.com/office/powerpoint/2010/main" val="191241218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914400" y="0"/>
            <a:ext cx="7600950" cy="954505"/>
          </a:xfrm>
        </p:spPr>
        <p:txBody>
          <a:bodyPr anchor="b">
            <a:noAutofit/>
          </a:bodyPr>
          <a:lstStyle>
            <a:lvl1pPr>
              <a:defRPr sz="3200" b="1">
                <a:solidFill>
                  <a:schemeClr val="accent4"/>
                </a:solidFill>
              </a:defRPr>
            </a:lvl1pPr>
          </a:lstStyle>
          <a:p>
            <a:r>
              <a:rPr lang="en-CA" dirty="0"/>
              <a:t>Header</a:t>
            </a:r>
            <a:endParaRPr lang="en-US" dirty="0"/>
          </a:p>
        </p:txBody>
      </p:sp>
      <p:sp>
        <p:nvSpPr>
          <p:cNvPr id="3" name="Picture Placeholder 2"/>
          <p:cNvSpPr>
            <a:spLocks noGrp="1"/>
          </p:cNvSpPr>
          <p:nvPr>
            <p:ph type="pic" idx="1"/>
          </p:nvPr>
        </p:nvSpPr>
        <p:spPr>
          <a:xfrm>
            <a:off x="6057900" y="1411706"/>
            <a:ext cx="3086100" cy="4531894"/>
          </a:xfrm>
          <a:solidFill>
            <a:schemeClr val="bg1">
              <a:lumMod val="95000"/>
            </a:schemeClr>
          </a:solidFill>
        </p:spPr>
        <p:txBody>
          <a:bodyPr anchor="ctr"/>
          <a:lstStyle>
            <a:lvl1pPr marL="0" indent="0" algn="ctr">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a:t>Drag picture to placeholder or click icon to add</a:t>
            </a:r>
          </a:p>
        </p:txBody>
      </p:sp>
      <p:sp>
        <p:nvSpPr>
          <p:cNvPr id="4" name="Text Placeholder 3"/>
          <p:cNvSpPr>
            <a:spLocks noGrp="1"/>
          </p:cNvSpPr>
          <p:nvPr>
            <p:ph type="body" sz="half" idx="2"/>
          </p:nvPr>
        </p:nvSpPr>
        <p:spPr>
          <a:xfrm>
            <a:off x="914400" y="1411706"/>
            <a:ext cx="4704347" cy="4530129"/>
          </a:xfrm>
        </p:spPr>
        <p:txBody>
          <a:bodyPr>
            <a:noAutofit/>
          </a:bodyPr>
          <a:lstStyle>
            <a:lvl1pPr marL="257175" indent="-257175">
              <a:lnSpc>
                <a:spcPts val="2800"/>
              </a:lnSpc>
              <a:spcAft>
                <a:spcPts val="0"/>
              </a:spcAft>
              <a:buFont typeface="Arial" panose="020B0604020202020204" pitchFamily="34" charset="0"/>
              <a:buChar char="•"/>
              <a:defRPr sz="2400"/>
            </a:lvl1pPr>
            <a:lvl2pPr marL="600075" indent="-257175">
              <a:lnSpc>
                <a:spcPts val="2800"/>
              </a:lnSpc>
              <a:spcAft>
                <a:spcPts val="0"/>
              </a:spcAft>
              <a:buFont typeface="Courier New" panose="02070309020205020404" pitchFamily="49" charset="0"/>
              <a:buChar char="o"/>
              <a:defRPr sz="2400"/>
            </a:lvl2pPr>
            <a:lvl3pPr marL="942975" indent="-257175">
              <a:lnSpc>
                <a:spcPts val="2800"/>
              </a:lnSpc>
              <a:spcAft>
                <a:spcPts val="0"/>
              </a:spcAft>
              <a:buFont typeface="Arial" panose="020B0604020202020204" pitchFamily="34" charset="0"/>
              <a:buChar char="-"/>
              <a:defRPr sz="2400"/>
            </a:lvl3pPr>
            <a:lvl4pPr marL="1285875" indent="-257175">
              <a:lnSpc>
                <a:spcPts val="2800"/>
              </a:lnSpc>
              <a:spcAft>
                <a:spcPts val="0"/>
              </a:spcAft>
              <a:buFont typeface="Arial" panose="020B0604020202020204" pitchFamily="34" charset="0"/>
              <a:buChar char="•"/>
              <a:defRPr sz="2400"/>
            </a:lvl4pPr>
            <a:lvl5pPr marL="1628775" indent="-257175">
              <a:lnSpc>
                <a:spcPts val="2800"/>
              </a:lnSpc>
              <a:spcAft>
                <a:spcPts val="0"/>
              </a:spcAft>
              <a:buFont typeface="Arial" panose="020B0604020202020204" pitchFamily="34" charset="0"/>
              <a:buChar char="•"/>
              <a:defRPr sz="240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Footer Placeholder 5"/>
          <p:cNvSpPr>
            <a:spLocks noGrp="1"/>
          </p:cNvSpPr>
          <p:nvPr>
            <p:ph type="ftr" sz="quarter" idx="11"/>
          </p:nvPr>
        </p:nvSpPr>
        <p:spPr/>
        <p:txBody>
          <a:bodyPr/>
          <a:lstStyle/>
          <a:p>
            <a:r>
              <a:rPr lang="en-US"/>
              <a:t>DATE, ADDITIONAL DETAILS (set this text using “Header &amp; Footer)</a:t>
            </a:r>
          </a:p>
        </p:txBody>
      </p:sp>
      <p:sp>
        <p:nvSpPr>
          <p:cNvPr id="7" name="Slide Number Placeholder 6"/>
          <p:cNvSpPr>
            <a:spLocks noGrp="1"/>
          </p:cNvSpPr>
          <p:nvPr>
            <p:ph type="sldNum" sz="quarter" idx="12"/>
          </p:nvPr>
        </p:nvSpPr>
        <p:spPr/>
        <p:txBody>
          <a:bodyPr/>
          <a:lstStyle/>
          <a:p>
            <a:fld id="{EBBA2BBE-D6E6-4BE2-A029-E4C4FCB9ADED}" type="slidenum">
              <a:rPr lang="en-US" smtClean="0"/>
              <a:t>‹#›</a:t>
            </a:fld>
            <a:endParaRPr lang="en-US"/>
          </a:p>
        </p:txBody>
      </p:sp>
    </p:spTree>
    <p:extLst>
      <p:ext uri="{BB962C8B-B14F-4D97-AF65-F5344CB8AC3E}">
        <p14:creationId xmlns:p14="http://schemas.microsoft.com/office/powerpoint/2010/main" val="2071199518"/>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6" name="Footer Placeholder 5"/>
          <p:cNvSpPr>
            <a:spLocks noGrp="1"/>
          </p:cNvSpPr>
          <p:nvPr>
            <p:ph type="ftr" sz="quarter" idx="11"/>
          </p:nvPr>
        </p:nvSpPr>
        <p:spPr/>
        <p:txBody>
          <a:bodyPr/>
          <a:lstStyle/>
          <a:p>
            <a:r>
              <a:rPr lang="en-US"/>
              <a:t>DATE, ADDITIONAL DETAILS (set this text using “Header &amp; Footer)</a:t>
            </a:r>
          </a:p>
        </p:txBody>
      </p:sp>
      <p:sp>
        <p:nvSpPr>
          <p:cNvPr id="7" name="Slide Number Placeholder 6"/>
          <p:cNvSpPr>
            <a:spLocks noGrp="1"/>
          </p:cNvSpPr>
          <p:nvPr>
            <p:ph type="sldNum" sz="quarter" idx="12"/>
          </p:nvPr>
        </p:nvSpPr>
        <p:spPr/>
        <p:txBody>
          <a:bodyPr/>
          <a:lstStyle/>
          <a:p>
            <a:fld id="{EBBA2BBE-D6E6-4BE2-A029-E4C4FCB9ADED}" type="slidenum">
              <a:rPr lang="en-US" smtClean="0"/>
              <a:t>‹#›</a:t>
            </a:fld>
            <a:endParaRPr lang="en-US"/>
          </a:p>
        </p:txBody>
      </p:sp>
      <p:sp>
        <p:nvSpPr>
          <p:cNvPr id="11" name="Picture Placeholder 10"/>
          <p:cNvSpPr>
            <a:spLocks noGrp="1"/>
          </p:cNvSpPr>
          <p:nvPr>
            <p:ph type="pic" sz="quarter" idx="16"/>
          </p:nvPr>
        </p:nvSpPr>
        <p:spPr>
          <a:xfrm>
            <a:off x="6057899" y="0"/>
            <a:ext cx="3086100" cy="3154363"/>
          </a:xfrm>
          <a:solidFill>
            <a:schemeClr val="bg1">
              <a:lumMod val="95000"/>
            </a:schemeClr>
          </a:solidFill>
        </p:spPr>
        <p:txBody>
          <a:bodyPr anchor="ctr" anchorCtr="0"/>
          <a:lstStyle>
            <a:lvl1pPr marL="0" indent="0" algn="ctr">
              <a:buFontTx/>
              <a:buNone/>
              <a:defRPr/>
            </a:lvl1pPr>
          </a:lstStyle>
          <a:p>
            <a:r>
              <a:rPr lang="en-US"/>
              <a:t>Drag picture to placeholder or click icon to add</a:t>
            </a:r>
            <a:endParaRPr lang="en-US" dirty="0"/>
          </a:p>
        </p:txBody>
      </p:sp>
      <p:sp>
        <p:nvSpPr>
          <p:cNvPr id="12" name="Picture Placeholder 10"/>
          <p:cNvSpPr>
            <a:spLocks noGrp="1"/>
          </p:cNvSpPr>
          <p:nvPr>
            <p:ph type="pic" sz="quarter" idx="17"/>
          </p:nvPr>
        </p:nvSpPr>
        <p:spPr>
          <a:xfrm>
            <a:off x="6057900" y="3154363"/>
            <a:ext cx="3086100" cy="3154363"/>
          </a:xfrm>
          <a:solidFill>
            <a:schemeClr val="bg1">
              <a:lumMod val="95000"/>
            </a:schemeClr>
          </a:solidFill>
        </p:spPr>
        <p:txBody>
          <a:bodyPr anchor="ctr" anchorCtr="0"/>
          <a:lstStyle>
            <a:lvl1pPr marL="0" indent="0" algn="ctr">
              <a:buFontTx/>
              <a:buNone/>
              <a:defRPr/>
            </a:lvl1pPr>
          </a:lstStyle>
          <a:p>
            <a:r>
              <a:rPr lang="en-US"/>
              <a:t>Drag picture to placeholder or click icon to add</a:t>
            </a:r>
            <a:endParaRPr lang="en-US" dirty="0"/>
          </a:p>
        </p:txBody>
      </p:sp>
      <p:sp>
        <p:nvSpPr>
          <p:cNvPr id="13" name="Title 1"/>
          <p:cNvSpPr>
            <a:spLocks noGrp="1"/>
          </p:cNvSpPr>
          <p:nvPr>
            <p:ph type="title" hasCustomPrompt="1"/>
          </p:nvPr>
        </p:nvSpPr>
        <p:spPr>
          <a:xfrm>
            <a:off x="914400" y="0"/>
            <a:ext cx="7600950" cy="954505"/>
          </a:xfrm>
        </p:spPr>
        <p:txBody>
          <a:bodyPr anchor="b">
            <a:noAutofit/>
          </a:bodyPr>
          <a:lstStyle>
            <a:lvl1pPr>
              <a:defRPr sz="3200" b="1">
                <a:solidFill>
                  <a:schemeClr val="accent4"/>
                </a:solidFill>
              </a:defRPr>
            </a:lvl1pPr>
          </a:lstStyle>
          <a:p>
            <a:r>
              <a:rPr lang="en-CA" dirty="0"/>
              <a:t>Header</a:t>
            </a:r>
            <a:endParaRPr lang="en-US" dirty="0"/>
          </a:p>
        </p:txBody>
      </p:sp>
      <p:sp>
        <p:nvSpPr>
          <p:cNvPr id="14" name="Text Placeholder 3"/>
          <p:cNvSpPr>
            <a:spLocks noGrp="1"/>
          </p:cNvSpPr>
          <p:nvPr>
            <p:ph type="body" sz="half" idx="2"/>
          </p:nvPr>
        </p:nvSpPr>
        <p:spPr>
          <a:xfrm>
            <a:off x="914400" y="1411706"/>
            <a:ext cx="4704347" cy="4530129"/>
          </a:xfrm>
        </p:spPr>
        <p:txBody>
          <a:bodyPr>
            <a:noAutofit/>
          </a:bodyPr>
          <a:lstStyle>
            <a:lvl1pPr marL="257175" indent="-257175">
              <a:lnSpc>
                <a:spcPts val="2800"/>
              </a:lnSpc>
              <a:spcAft>
                <a:spcPts val="0"/>
              </a:spcAft>
              <a:buFont typeface="Arial" panose="020B0604020202020204" pitchFamily="34" charset="0"/>
              <a:buChar char="•"/>
              <a:defRPr sz="2400"/>
            </a:lvl1pPr>
            <a:lvl2pPr marL="600075" indent="-257175">
              <a:lnSpc>
                <a:spcPts val="2800"/>
              </a:lnSpc>
              <a:spcAft>
                <a:spcPts val="0"/>
              </a:spcAft>
              <a:buFont typeface="Courier New" panose="02070309020205020404" pitchFamily="49" charset="0"/>
              <a:buChar char="o"/>
              <a:defRPr sz="2400"/>
            </a:lvl2pPr>
            <a:lvl3pPr marL="942975" indent="-257175">
              <a:lnSpc>
                <a:spcPts val="2800"/>
              </a:lnSpc>
              <a:spcAft>
                <a:spcPts val="0"/>
              </a:spcAft>
              <a:buFont typeface="Arial" panose="020B0604020202020204" pitchFamily="34" charset="0"/>
              <a:buChar char="-"/>
              <a:defRPr sz="2400"/>
            </a:lvl3pPr>
            <a:lvl4pPr marL="1285875" indent="-257175">
              <a:lnSpc>
                <a:spcPts val="2800"/>
              </a:lnSpc>
              <a:spcAft>
                <a:spcPts val="0"/>
              </a:spcAft>
              <a:buFont typeface="Arial" panose="020B0604020202020204" pitchFamily="34" charset="0"/>
              <a:buChar char="•"/>
              <a:defRPr sz="2400"/>
            </a:lvl4pPr>
            <a:lvl5pPr marL="1628775" indent="-257175">
              <a:lnSpc>
                <a:spcPts val="2800"/>
              </a:lnSpc>
              <a:spcAft>
                <a:spcPts val="0"/>
              </a:spcAft>
              <a:buFont typeface="Arial" panose="020B0604020202020204" pitchFamily="34" charset="0"/>
              <a:buChar char="•"/>
              <a:defRPr sz="240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86095204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Three Content">
    <p:spTree>
      <p:nvGrpSpPr>
        <p:cNvPr id="1" name=""/>
        <p:cNvGrpSpPr/>
        <p:nvPr/>
      </p:nvGrpSpPr>
      <p:grpSpPr>
        <a:xfrm>
          <a:off x="0" y="0"/>
          <a:ext cx="0" cy="0"/>
          <a:chOff x="0" y="0"/>
          <a:chExt cx="0" cy="0"/>
        </a:xfrm>
      </p:grpSpPr>
      <p:sp>
        <p:nvSpPr>
          <p:cNvPr id="6" name="Footer Placeholder 5"/>
          <p:cNvSpPr>
            <a:spLocks noGrp="1"/>
          </p:cNvSpPr>
          <p:nvPr>
            <p:ph type="ftr" sz="quarter" idx="11"/>
          </p:nvPr>
        </p:nvSpPr>
        <p:spPr/>
        <p:txBody>
          <a:bodyPr/>
          <a:lstStyle/>
          <a:p>
            <a:r>
              <a:rPr lang="en-US"/>
              <a:t>DATE, ADDITIONAL DETAILS (set this text using “Header &amp; Footer)</a:t>
            </a:r>
          </a:p>
        </p:txBody>
      </p:sp>
      <p:sp>
        <p:nvSpPr>
          <p:cNvPr id="7" name="Slide Number Placeholder 6"/>
          <p:cNvSpPr>
            <a:spLocks noGrp="1"/>
          </p:cNvSpPr>
          <p:nvPr>
            <p:ph type="sldNum" sz="quarter" idx="12"/>
          </p:nvPr>
        </p:nvSpPr>
        <p:spPr/>
        <p:txBody>
          <a:bodyPr/>
          <a:lstStyle/>
          <a:p>
            <a:fld id="{EBBA2BBE-D6E6-4BE2-A029-E4C4FCB9ADED}" type="slidenum">
              <a:rPr lang="en-US" smtClean="0"/>
              <a:t>‹#›</a:t>
            </a:fld>
            <a:endParaRPr lang="en-US"/>
          </a:p>
        </p:txBody>
      </p:sp>
      <p:sp>
        <p:nvSpPr>
          <p:cNvPr id="8" name="Text Placeholder 9"/>
          <p:cNvSpPr>
            <a:spLocks noGrp="1"/>
          </p:cNvSpPr>
          <p:nvPr>
            <p:ph type="body" sz="quarter" idx="13" hasCustomPrompt="1"/>
          </p:nvPr>
        </p:nvSpPr>
        <p:spPr>
          <a:xfrm>
            <a:off x="1234678" y="0"/>
            <a:ext cx="7280672" cy="711200"/>
          </a:xfrm>
        </p:spPr>
        <p:txBody>
          <a:bodyPr anchor="b" anchorCtr="0">
            <a:noAutofit/>
          </a:bodyPr>
          <a:lstStyle>
            <a:lvl1pPr marL="0" indent="0">
              <a:buFontTx/>
              <a:buNone/>
              <a:defRPr sz="2800" b="1" baseline="0">
                <a:solidFill>
                  <a:schemeClr val="accent4"/>
                </a:solidFill>
              </a:defRPr>
            </a:lvl1pPr>
          </a:lstStyle>
          <a:p>
            <a:pPr lvl="0"/>
            <a:r>
              <a:rPr lang="en-US" dirty="0"/>
              <a:t>HEADER</a:t>
            </a:r>
          </a:p>
        </p:txBody>
      </p:sp>
      <p:sp>
        <p:nvSpPr>
          <p:cNvPr id="9" name="Text Placeholder 9"/>
          <p:cNvSpPr>
            <a:spLocks noGrp="1"/>
          </p:cNvSpPr>
          <p:nvPr>
            <p:ph type="body" sz="quarter" idx="14" hasCustomPrompt="1"/>
          </p:nvPr>
        </p:nvSpPr>
        <p:spPr>
          <a:xfrm>
            <a:off x="1234303" y="807453"/>
            <a:ext cx="7281047" cy="806193"/>
          </a:xfrm>
        </p:spPr>
        <p:txBody>
          <a:bodyPr anchor="t" anchorCtr="0">
            <a:noAutofit/>
          </a:bodyPr>
          <a:lstStyle>
            <a:lvl1pPr marL="0" indent="0">
              <a:buFontTx/>
              <a:buNone/>
              <a:defRPr sz="2400" b="0" baseline="0">
                <a:solidFill>
                  <a:schemeClr val="tx1"/>
                </a:solidFill>
              </a:defRPr>
            </a:lvl1pPr>
          </a:lstStyle>
          <a:p>
            <a:pPr lvl="0"/>
            <a:r>
              <a:rPr lang="en-US" dirty="0"/>
              <a:t>DESCRIPTIVE LINE OF COPY</a:t>
            </a:r>
          </a:p>
        </p:txBody>
      </p:sp>
      <p:sp>
        <p:nvSpPr>
          <p:cNvPr id="10" name="Picture Placeholder 10"/>
          <p:cNvSpPr>
            <a:spLocks noGrp="1"/>
          </p:cNvSpPr>
          <p:nvPr>
            <p:ph type="pic" sz="quarter" idx="16"/>
          </p:nvPr>
        </p:nvSpPr>
        <p:spPr>
          <a:xfrm>
            <a:off x="0" y="1828800"/>
            <a:ext cx="3044952" cy="4114800"/>
          </a:xfrm>
          <a:solidFill>
            <a:schemeClr val="bg1">
              <a:lumMod val="95000"/>
            </a:schemeClr>
          </a:solidFill>
        </p:spPr>
        <p:txBody>
          <a:bodyPr anchor="ctr" anchorCtr="0"/>
          <a:lstStyle>
            <a:lvl1pPr marL="0" indent="0" algn="ctr">
              <a:buFontTx/>
              <a:buNone/>
              <a:defRPr/>
            </a:lvl1pPr>
          </a:lstStyle>
          <a:p>
            <a:r>
              <a:rPr lang="en-US"/>
              <a:t>Drag picture to placeholder or click icon to add</a:t>
            </a:r>
            <a:endParaRPr lang="en-US" dirty="0"/>
          </a:p>
        </p:txBody>
      </p:sp>
      <p:sp>
        <p:nvSpPr>
          <p:cNvPr id="11" name="Picture Placeholder 10"/>
          <p:cNvSpPr>
            <a:spLocks noGrp="1"/>
          </p:cNvSpPr>
          <p:nvPr>
            <p:ph type="pic" sz="quarter" idx="17"/>
          </p:nvPr>
        </p:nvSpPr>
        <p:spPr>
          <a:xfrm>
            <a:off x="3044952" y="1828800"/>
            <a:ext cx="3044952" cy="4114800"/>
          </a:xfrm>
          <a:solidFill>
            <a:schemeClr val="bg1">
              <a:lumMod val="95000"/>
            </a:schemeClr>
          </a:solidFill>
        </p:spPr>
        <p:txBody>
          <a:bodyPr anchor="ctr" anchorCtr="0"/>
          <a:lstStyle>
            <a:lvl1pPr marL="0" indent="0" algn="ctr">
              <a:buFontTx/>
              <a:buNone/>
              <a:defRPr/>
            </a:lvl1pPr>
          </a:lstStyle>
          <a:p>
            <a:r>
              <a:rPr lang="en-US"/>
              <a:t>Drag picture to placeholder or click icon to add</a:t>
            </a:r>
            <a:endParaRPr lang="en-US" dirty="0"/>
          </a:p>
        </p:txBody>
      </p:sp>
      <p:sp>
        <p:nvSpPr>
          <p:cNvPr id="12" name="Picture Placeholder 10"/>
          <p:cNvSpPr>
            <a:spLocks noGrp="1"/>
          </p:cNvSpPr>
          <p:nvPr>
            <p:ph type="pic" sz="quarter" idx="18"/>
          </p:nvPr>
        </p:nvSpPr>
        <p:spPr>
          <a:xfrm>
            <a:off x="6089904" y="1828800"/>
            <a:ext cx="3054096" cy="4114800"/>
          </a:xfrm>
          <a:solidFill>
            <a:schemeClr val="bg1">
              <a:lumMod val="95000"/>
            </a:schemeClr>
          </a:solidFill>
        </p:spPr>
        <p:txBody>
          <a:bodyPr anchor="ctr" anchorCtr="0"/>
          <a:lstStyle>
            <a:lvl1pPr marL="0" indent="0" algn="ctr">
              <a:buFontTx/>
              <a:buNone/>
              <a:defRPr/>
            </a:lvl1pPr>
          </a:lstStyle>
          <a:p>
            <a:r>
              <a:rPr lang="en-US"/>
              <a:t>Drag picture to placeholder or click icon to add</a:t>
            </a:r>
            <a:endParaRPr lang="en-US" dirty="0"/>
          </a:p>
        </p:txBody>
      </p:sp>
    </p:spTree>
    <p:extLst>
      <p:ext uri="{BB962C8B-B14F-4D97-AF65-F5344CB8AC3E}">
        <p14:creationId xmlns:p14="http://schemas.microsoft.com/office/powerpoint/2010/main" val="366112840"/>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1234303" y="0"/>
            <a:ext cx="7281048" cy="711200"/>
          </a:xfrm>
        </p:spPr>
        <p:txBody>
          <a:bodyPr anchor="b">
            <a:noAutofit/>
          </a:bodyPr>
          <a:lstStyle>
            <a:lvl1pPr>
              <a:defRPr sz="2800" b="1">
                <a:solidFill>
                  <a:schemeClr val="accent4"/>
                </a:solidFill>
              </a:defRPr>
            </a:lvl1pPr>
          </a:lstStyle>
          <a:p>
            <a:r>
              <a:rPr lang="en-US" dirty="0"/>
              <a:t>HEADER</a:t>
            </a:r>
          </a:p>
        </p:txBody>
      </p:sp>
      <p:sp>
        <p:nvSpPr>
          <p:cNvPr id="4" name="Text Placeholder 3"/>
          <p:cNvSpPr>
            <a:spLocks noGrp="1"/>
          </p:cNvSpPr>
          <p:nvPr>
            <p:ph type="body" sz="half" idx="2" hasCustomPrompt="1"/>
          </p:nvPr>
        </p:nvSpPr>
        <p:spPr>
          <a:xfrm>
            <a:off x="1234302" y="807453"/>
            <a:ext cx="7281048" cy="806193"/>
          </a:xfrm>
        </p:spPr>
        <p:txBody>
          <a:bodyPr>
            <a:noAutofit/>
          </a:bodyPr>
          <a:lstStyle>
            <a:lvl1pPr marL="0" indent="0">
              <a:buNone/>
              <a:defRPr sz="2400">
                <a:solidFill>
                  <a:schemeClr val="tx1"/>
                </a:solidFill>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dirty="0"/>
              <a:t>DESCRIPTIVE LINE OF TEXT</a:t>
            </a:r>
          </a:p>
        </p:txBody>
      </p:sp>
      <p:sp>
        <p:nvSpPr>
          <p:cNvPr id="6" name="Footer Placeholder 5"/>
          <p:cNvSpPr>
            <a:spLocks noGrp="1"/>
          </p:cNvSpPr>
          <p:nvPr>
            <p:ph type="ftr" sz="quarter" idx="11"/>
          </p:nvPr>
        </p:nvSpPr>
        <p:spPr/>
        <p:txBody>
          <a:bodyPr/>
          <a:lstStyle/>
          <a:p>
            <a:r>
              <a:rPr lang="en-US"/>
              <a:t>DATE, ADDITIONAL DETAILS (set this text using “Header &amp; Footer)</a:t>
            </a:r>
          </a:p>
        </p:txBody>
      </p:sp>
      <p:sp>
        <p:nvSpPr>
          <p:cNvPr id="7" name="Slide Number Placeholder 6"/>
          <p:cNvSpPr>
            <a:spLocks noGrp="1"/>
          </p:cNvSpPr>
          <p:nvPr>
            <p:ph type="sldNum" sz="quarter" idx="12"/>
          </p:nvPr>
        </p:nvSpPr>
        <p:spPr/>
        <p:txBody>
          <a:bodyPr/>
          <a:lstStyle/>
          <a:p>
            <a:fld id="{EBBA2BBE-D6E6-4BE2-A029-E4C4FCB9ADED}" type="slidenum">
              <a:rPr lang="en-US" smtClean="0"/>
              <a:t>‹#›</a:t>
            </a:fld>
            <a:endParaRPr lang="en-US"/>
          </a:p>
        </p:txBody>
      </p:sp>
      <p:sp>
        <p:nvSpPr>
          <p:cNvPr id="8" name="Picture Placeholder 10"/>
          <p:cNvSpPr>
            <a:spLocks noGrp="1"/>
          </p:cNvSpPr>
          <p:nvPr>
            <p:ph type="pic" sz="quarter" idx="16"/>
          </p:nvPr>
        </p:nvSpPr>
        <p:spPr>
          <a:xfrm>
            <a:off x="0" y="1828800"/>
            <a:ext cx="9144000" cy="4114800"/>
          </a:xfrm>
          <a:solidFill>
            <a:schemeClr val="bg1">
              <a:lumMod val="95000"/>
            </a:schemeClr>
          </a:solidFill>
        </p:spPr>
        <p:txBody>
          <a:bodyPr anchor="ctr" anchorCtr="0"/>
          <a:lstStyle>
            <a:lvl1pPr marL="0" indent="0" algn="ctr">
              <a:buFontTx/>
              <a:buNone/>
              <a:defRPr/>
            </a:lvl1pPr>
          </a:lstStyle>
          <a:p>
            <a:r>
              <a:rPr lang="en-US" dirty="0"/>
              <a:t>Drag picture to placeholder or click icon to add</a:t>
            </a:r>
          </a:p>
        </p:txBody>
      </p:sp>
    </p:spTree>
    <p:extLst>
      <p:ext uri="{BB962C8B-B14F-4D97-AF65-F5344CB8AC3E}">
        <p14:creationId xmlns:p14="http://schemas.microsoft.com/office/powerpoint/2010/main" val="396023729"/>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Content Full Slide">
    <p:spTree>
      <p:nvGrpSpPr>
        <p:cNvPr id="1" name=""/>
        <p:cNvGrpSpPr/>
        <p:nvPr/>
      </p:nvGrpSpPr>
      <p:grpSpPr>
        <a:xfrm>
          <a:off x="0" y="0"/>
          <a:ext cx="0" cy="0"/>
          <a:chOff x="0" y="0"/>
          <a:chExt cx="0" cy="0"/>
        </a:xfrm>
      </p:grpSpPr>
      <p:sp>
        <p:nvSpPr>
          <p:cNvPr id="10" name="Picture Placeholder 8"/>
          <p:cNvSpPr>
            <a:spLocks noGrp="1"/>
          </p:cNvSpPr>
          <p:nvPr>
            <p:ph type="pic" sz="quarter" idx="13"/>
          </p:nvPr>
        </p:nvSpPr>
        <p:spPr>
          <a:xfrm>
            <a:off x="0" y="-1"/>
            <a:ext cx="9144000" cy="6309360"/>
          </a:xfrm>
          <a:solidFill>
            <a:schemeClr val="bg1">
              <a:lumMod val="95000"/>
            </a:schemeClr>
          </a:solidFill>
        </p:spPr>
        <p:txBody>
          <a:bodyPr anchor="ctr"/>
          <a:lstStyle>
            <a:lvl1pPr marL="0" indent="0" algn="ctr">
              <a:buNone/>
              <a:defRPr/>
            </a:lvl1pPr>
          </a:lstStyle>
          <a:p>
            <a:r>
              <a:rPr lang="en-US" dirty="0"/>
              <a:t>Drag picture to placeholder or click icon to add</a:t>
            </a:r>
          </a:p>
        </p:txBody>
      </p:sp>
      <p:sp>
        <p:nvSpPr>
          <p:cNvPr id="2" name="Title 1"/>
          <p:cNvSpPr>
            <a:spLocks noGrp="1"/>
          </p:cNvSpPr>
          <p:nvPr>
            <p:ph type="title" hasCustomPrompt="1"/>
          </p:nvPr>
        </p:nvSpPr>
        <p:spPr>
          <a:xfrm>
            <a:off x="1234303" y="0"/>
            <a:ext cx="7281048" cy="711200"/>
          </a:xfrm>
        </p:spPr>
        <p:txBody>
          <a:bodyPr anchor="b">
            <a:noAutofit/>
          </a:bodyPr>
          <a:lstStyle>
            <a:lvl1pPr>
              <a:defRPr sz="2800" b="1">
                <a:solidFill>
                  <a:schemeClr val="accent4"/>
                </a:solidFill>
              </a:defRPr>
            </a:lvl1pPr>
          </a:lstStyle>
          <a:p>
            <a:r>
              <a:rPr lang="en-US" dirty="0"/>
              <a:t>HEADER</a:t>
            </a:r>
          </a:p>
        </p:txBody>
      </p:sp>
      <p:sp>
        <p:nvSpPr>
          <p:cNvPr id="4" name="Text Placeholder 3"/>
          <p:cNvSpPr>
            <a:spLocks noGrp="1"/>
          </p:cNvSpPr>
          <p:nvPr>
            <p:ph type="body" sz="half" idx="2" hasCustomPrompt="1"/>
          </p:nvPr>
        </p:nvSpPr>
        <p:spPr>
          <a:xfrm>
            <a:off x="1234302" y="807453"/>
            <a:ext cx="7281048" cy="806193"/>
          </a:xfrm>
        </p:spPr>
        <p:txBody>
          <a:bodyPr>
            <a:noAutofit/>
          </a:bodyPr>
          <a:lstStyle>
            <a:lvl1pPr marL="0" indent="0">
              <a:buNone/>
              <a:defRPr sz="2400">
                <a:solidFill>
                  <a:schemeClr val="tx1"/>
                </a:solidFill>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dirty="0"/>
              <a:t>DESCRIPTIVE LINE OF TEXT</a:t>
            </a:r>
          </a:p>
        </p:txBody>
      </p:sp>
      <p:sp>
        <p:nvSpPr>
          <p:cNvPr id="6" name="Footer Placeholder 5"/>
          <p:cNvSpPr>
            <a:spLocks noGrp="1"/>
          </p:cNvSpPr>
          <p:nvPr>
            <p:ph type="ftr" sz="quarter" idx="11"/>
          </p:nvPr>
        </p:nvSpPr>
        <p:spPr/>
        <p:txBody>
          <a:bodyPr/>
          <a:lstStyle/>
          <a:p>
            <a:r>
              <a:rPr lang="en-US"/>
              <a:t>DATE, ADDITIONAL DETAILS (set this text using “Header &amp; Footer)</a:t>
            </a:r>
          </a:p>
        </p:txBody>
      </p:sp>
      <p:sp>
        <p:nvSpPr>
          <p:cNvPr id="7" name="Slide Number Placeholder 6"/>
          <p:cNvSpPr>
            <a:spLocks noGrp="1"/>
          </p:cNvSpPr>
          <p:nvPr>
            <p:ph type="sldNum" sz="quarter" idx="12"/>
          </p:nvPr>
        </p:nvSpPr>
        <p:spPr/>
        <p:txBody>
          <a:bodyPr/>
          <a:lstStyle/>
          <a:p>
            <a:fld id="{EBBA2BBE-D6E6-4BE2-A029-E4C4FCB9ADED}" type="slidenum">
              <a:rPr lang="en-US" smtClean="0"/>
              <a:t>‹#›</a:t>
            </a:fld>
            <a:endParaRPr lang="en-US"/>
          </a:p>
        </p:txBody>
      </p:sp>
    </p:spTree>
    <p:extLst>
      <p:ext uri="{BB962C8B-B14F-4D97-AF65-F5344CB8AC3E}">
        <p14:creationId xmlns:p14="http://schemas.microsoft.com/office/powerpoint/2010/main" val="783549526"/>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US"/>
              <a:t>DATE, ADDITIONAL DETAILS (set this text using “Header &amp; Footer)</a:t>
            </a:r>
          </a:p>
        </p:txBody>
      </p:sp>
      <p:sp>
        <p:nvSpPr>
          <p:cNvPr id="4" name="Slide Number Placeholder 3"/>
          <p:cNvSpPr>
            <a:spLocks noGrp="1"/>
          </p:cNvSpPr>
          <p:nvPr>
            <p:ph type="sldNum" sz="quarter" idx="12"/>
          </p:nvPr>
        </p:nvSpPr>
        <p:spPr/>
        <p:txBody>
          <a:bodyPr/>
          <a:lstStyle/>
          <a:p>
            <a:fld id="{EBBA2BBE-D6E6-4BE2-A029-E4C4FCB9ADED}" type="slidenum">
              <a:rPr lang="en-US" smtClean="0"/>
              <a:t>‹#›</a:t>
            </a:fld>
            <a:endParaRPr lang="en-US"/>
          </a:p>
        </p:txBody>
      </p:sp>
    </p:spTree>
    <p:extLst>
      <p:ext uri="{BB962C8B-B14F-4D97-AF65-F5344CB8AC3E}">
        <p14:creationId xmlns:p14="http://schemas.microsoft.com/office/powerpoint/2010/main" val="1182546937"/>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a:xfrm>
            <a:off x="1028699" y="4114801"/>
            <a:ext cx="6515100" cy="633661"/>
          </a:xfrm>
        </p:spPr>
        <p:txBody>
          <a:bodyPr anchor="t" anchorCtr="0"/>
          <a:lstStyle>
            <a:lvl1pPr>
              <a:defRPr sz="1600" i="0"/>
            </a:lvl1pPr>
          </a:lstStyle>
          <a:p>
            <a:r>
              <a:rPr lang="en-US"/>
              <a:t>DATE, ADDITIONAL DETAILS (set this text using “Header &amp; Footer)</a:t>
            </a:r>
            <a:endParaRPr lang="en-US" dirty="0"/>
          </a:p>
        </p:txBody>
      </p:sp>
      <p:sp>
        <p:nvSpPr>
          <p:cNvPr id="3" name="Subtitle 2"/>
          <p:cNvSpPr>
            <a:spLocks noGrp="1"/>
          </p:cNvSpPr>
          <p:nvPr>
            <p:ph type="subTitle" idx="1" hasCustomPrompt="1"/>
          </p:nvPr>
        </p:nvSpPr>
        <p:spPr>
          <a:xfrm>
            <a:off x="1028699" y="2292513"/>
            <a:ext cx="6515100" cy="1655762"/>
          </a:xfrm>
        </p:spPr>
        <p:txBody>
          <a:bodyPr/>
          <a:lstStyle>
            <a:lvl1pPr marL="0" indent="0" algn="l">
              <a:lnSpc>
                <a:spcPct val="90000"/>
              </a:lnSpc>
              <a:buNone/>
              <a:defRPr sz="32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a:t>SUBTITLE</a:t>
            </a:r>
          </a:p>
        </p:txBody>
      </p:sp>
      <p:sp>
        <p:nvSpPr>
          <p:cNvPr id="7" name="Rectangle 6"/>
          <p:cNvSpPr/>
          <p:nvPr userDrawn="1"/>
        </p:nvSpPr>
        <p:spPr>
          <a:xfrm>
            <a:off x="19792" y="6217920"/>
            <a:ext cx="9144000" cy="640080"/>
          </a:xfrm>
          <a:prstGeom prst="rect">
            <a:avLst/>
          </a:prstGeom>
          <a:gradFill flip="none" rotWithShape="1">
            <a:gsLst>
              <a:gs pos="25000">
                <a:schemeClr val="accent6"/>
              </a:gs>
              <a:gs pos="100000">
                <a:srgbClr val="009DE9"/>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350"/>
          </a:p>
        </p:txBody>
      </p:sp>
      <p:sp>
        <p:nvSpPr>
          <p:cNvPr id="2" name="Title 1"/>
          <p:cNvSpPr>
            <a:spLocks noGrp="1"/>
          </p:cNvSpPr>
          <p:nvPr>
            <p:ph type="ctrTitle" hasCustomPrompt="1"/>
          </p:nvPr>
        </p:nvSpPr>
        <p:spPr>
          <a:xfrm>
            <a:off x="1038225" y="1"/>
            <a:ext cx="6505574" cy="2138223"/>
          </a:xfrm>
        </p:spPr>
        <p:txBody>
          <a:bodyPr anchor="b"/>
          <a:lstStyle>
            <a:lvl1pPr algn="l">
              <a:defRPr sz="3200" b="1"/>
            </a:lvl1pPr>
          </a:lstStyle>
          <a:p>
            <a:r>
              <a:rPr lang="en-US" dirty="0"/>
              <a:t>TITLE</a:t>
            </a:r>
          </a:p>
        </p:txBody>
      </p:sp>
      <p:sp>
        <p:nvSpPr>
          <p:cNvPr id="6" name="Slide Number Placeholder 5"/>
          <p:cNvSpPr>
            <a:spLocks noGrp="1"/>
          </p:cNvSpPr>
          <p:nvPr>
            <p:ph type="sldNum" sz="quarter" idx="12"/>
          </p:nvPr>
        </p:nvSpPr>
        <p:spPr/>
        <p:txBody>
          <a:bodyPr/>
          <a:lstStyle/>
          <a:p>
            <a:fld id="{A3F57748-2007-7E4E-BE6E-DA5E3EB58124}" type="slidenum">
              <a:rPr lang="en-US" smtClean="0"/>
              <a:t>‹#›</a:t>
            </a:fld>
            <a:endParaRPr lang="en-US"/>
          </a:p>
        </p:txBody>
      </p:sp>
      <p:sp>
        <p:nvSpPr>
          <p:cNvPr id="8" name="Rectangle 7"/>
          <p:cNvSpPr/>
          <p:nvPr userDrawn="1"/>
        </p:nvSpPr>
        <p:spPr>
          <a:xfrm>
            <a:off x="0" y="6126480"/>
            <a:ext cx="9144000" cy="45720"/>
          </a:xfrm>
          <a:prstGeom prst="rect">
            <a:avLst/>
          </a:prstGeom>
          <a:gradFill flip="none" rotWithShape="1">
            <a:gsLst>
              <a:gs pos="0">
                <a:schemeClr val="tx2"/>
              </a:gs>
              <a:gs pos="25000">
                <a:schemeClr val="tx2"/>
              </a:gs>
              <a:gs pos="100000">
                <a:schemeClr val="tx2">
                  <a:lumMod val="80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350"/>
          </a:p>
        </p:txBody>
      </p:sp>
      <p:grpSp>
        <p:nvGrpSpPr>
          <p:cNvPr id="9" name="Group 31"/>
          <p:cNvGrpSpPr>
            <a:grpSpLocks noChangeAspect="1"/>
          </p:cNvGrpSpPr>
          <p:nvPr userDrawn="1"/>
        </p:nvGrpSpPr>
        <p:grpSpPr bwMode="auto">
          <a:xfrm>
            <a:off x="5540375" y="-650875"/>
            <a:ext cx="4133850" cy="4821238"/>
            <a:chOff x="3490" y="-410"/>
            <a:chExt cx="2604" cy="3037"/>
          </a:xfrm>
        </p:grpSpPr>
        <p:sp>
          <p:nvSpPr>
            <p:cNvPr id="10" name="AutoShape 30"/>
            <p:cNvSpPr>
              <a:spLocks noChangeAspect="1" noChangeArrowheads="1" noTextEdit="1"/>
            </p:cNvSpPr>
            <p:nvPr userDrawn="1"/>
          </p:nvSpPr>
          <p:spPr bwMode="auto">
            <a:xfrm>
              <a:off x="3490" y="-410"/>
              <a:ext cx="2604" cy="3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 name="Freeform 32"/>
            <p:cNvSpPr>
              <a:spLocks noEditPoints="1"/>
            </p:cNvSpPr>
            <p:nvPr userDrawn="1"/>
          </p:nvSpPr>
          <p:spPr bwMode="auto">
            <a:xfrm>
              <a:off x="3490" y="-410"/>
              <a:ext cx="2604" cy="3037"/>
            </a:xfrm>
            <a:custGeom>
              <a:avLst/>
              <a:gdLst>
                <a:gd name="T0" fmla="*/ 0 w 553"/>
                <a:gd name="T1" fmla="*/ 52 h 645"/>
                <a:gd name="T2" fmla="*/ 553 w 553"/>
                <a:gd name="T3" fmla="*/ 52 h 645"/>
                <a:gd name="T4" fmla="*/ 277 w 553"/>
                <a:gd name="T5" fmla="*/ 645 h 645"/>
                <a:gd name="T6" fmla="*/ 88 w 553"/>
                <a:gd name="T7" fmla="*/ 434 h 645"/>
                <a:gd name="T8" fmla="*/ 285 w 553"/>
                <a:gd name="T9" fmla="*/ 611 h 645"/>
                <a:gd name="T10" fmla="*/ 526 w 553"/>
                <a:gd name="T11" fmla="*/ 26 h 645"/>
                <a:gd name="T12" fmla="*/ 74 w 553"/>
                <a:gd name="T13" fmla="*/ 208 h 645"/>
                <a:gd name="T14" fmla="*/ 92 w 553"/>
                <a:gd name="T15" fmla="*/ 98 h 645"/>
                <a:gd name="T16" fmla="*/ 72 w 553"/>
                <a:gd name="T17" fmla="*/ 70 h 645"/>
                <a:gd name="T18" fmla="*/ 221 w 553"/>
                <a:gd name="T19" fmla="*/ 141 h 645"/>
                <a:gd name="T20" fmla="*/ 74 w 553"/>
                <a:gd name="T21" fmla="*/ 216 h 645"/>
                <a:gd name="T22" fmla="*/ 120 w 553"/>
                <a:gd name="T23" fmla="*/ 182 h 645"/>
                <a:gd name="T24" fmla="*/ 193 w 553"/>
                <a:gd name="T25" fmla="*/ 144 h 645"/>
                <a:gd name="T26" fmla="*/ 303 w 553"/>
                <a:gd name="T27" fmla="*/ 472 h 645"/>
                <a:gd name="T28" fmla="*/ 276 w 553"/>
                <a:gd name="T29" fmla="*/ 540 h 645"/>
                <a:gd name="T30" fmla="*/ 219 w 553"/>
                <a:gd name="T31" fmla="*/ 499 h 645"/>
                <a:gd name="T32" fmla="*/ 225 w 553"/>
                <a:gd name="T33" fmla="*/ 378 h 645"/>
                <a:gd name="T34" fmla="*/ 177 w 553"/>
                <a:gd name="T35" fmla="*/ 350 h 645"/>
                <a:gd name="T36" fmla="*/ 144 w 553"/>
                <a:gd name="T37" fmla="*/ 337 h 645"/>
                <a:gd name="T38" fmla="*/ 228 w 553"/>
                <a:gd name="T39" fmla="*/ 279 h 645"/>
                <a:gd name="T40" fmla="*/ 388 w 553"/>
                <a:gd name="T41" fmla="*/ 272 h 645"/>
                <a:gd name="T42" fmla="*/ 340 w 553"/>
                <a:gd name="T43" fmla="*/ 317 h 645"/>
                <a:gd name="T44" fmla="*/ 375 w 553"/>
                <a:gd name="T45" fmla="*/ 394 h 645"/>
                <a:gd name="T46" fmla="*/ 340 w 553"/>
                <a:gd name="T47" fmla="*/ 400 h 645"/>
                <a:gd name="T48" fmla="*/ 303 w 553"/>
                <a:gd name="T49" fmla="*/ 472 h 645"/>
                <a:gd name="T50" fmla="*/ 308 w 553"/>
                <a:gd name="T51" fmla="*/ 216 h 645"/>
                <a:gd name="T52" fmla="*/ 324 w 553"/>
                <a:gd name="T53" fmla="*/ 203 h 645"/>
                <a:gd name="T54" fmla="*/ 264 w 553"/>
                <a:gd name="T55" fmla="*/ 164 h 645"/>
                <a:gd name="T56" fmla="*/ 271 w 553"/>
                <a:gd name="T57" fmla="*/ 208 h 645"/>
                <a:gd name="T58" fmla="*/ 220 w 553"/>
                <a:gd name="T59" fmla="*/ 216 h 645"/>
                <a:gd name="T60" fmla="*/ 246 w 553"/>
                <a:gd name="T61" fmla="*/ 182 h 645"/>
                <a:gd name="T62" fmla="*/ 282 w 553"/>
                <a:gd name="T63" fmla="*/ 74 h 645"/>
                <a:gd name="T64" fmla="*/ 353 w 553"/>
                <a:gd name="T65" fmla="*/ 196 h 645"/>
                <a:gd name="T66" fmla="*/ 367 w 553"/>
                <a:gd name="T67" fmla="*/ 216 h 645"/>
                <a:gd name="T68" fmla="*/ 261 w 553"/>
                <a:gd name="T69" fmla="*/ 318 h 645"/>
                <a:gd name="T70" fmla="*/ 245 w 553"/>
                <a:gd name="T71" fmla="*/ 300 h 645"/>
                <a:gd name="T72" fmla="*/ 267 w 553"/>
                <a:gd name="T73" fmla="*/ 153 h 645"/>
                <a:gd name="T74" fmla="*/ 478 w 553"/>
                <a:gd name="T75" fmla="*/ 217 h 645"/>
                <a:gd name="T76" fmla="*/ 373 w 553"/>
                <a:gd name="T77" fmla="*/ 208 h 645"/>
                <a:gd name="T78" fmla="*/ 391 w 553"/>
                <a:gd name="T79" fmla="*/ 98 h 645"/>
                <a:gd name="T80" fmla="*/ 371 w 553"/>
                <a:gd name="T81" fmla="*/ 70 h 645"/>
                <a:gd name="T82" fmla="*/ 441 w 553"/>
                <a:gd name="T83" fmla="*/ 78 h 645"/>
                <a:gd name="T84" fmla="*/ 418 w 553"/>
                <a:gd name="T85" fmla="*/ 182 h 645"/>
                <a:gd name="T86" fmla="*/ 466 w 553"/>
                <a:gd name="T87" fmla="*/ 200 h 645"/>
                <a:gd name="T88" fmla="*/ 478 w 553"/>
                <a:gd name="T89" fmla="*/ 217 h 6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553" h="645">
                  <a:moveTo>
                    <a:pt x="267" y="640"/>
                  </a:moveTo>
                  <a:cubicBezTo>
                    <a:pt x="183" y="596"/>
                    <a:pt x="113" y="538"/>
                    <a:pt x="65" y="449"/>
                  </a:cubicBezTo>
                  <a:cubicBezTo>
                    <a:pt x="20" y="364"/>
                    <a:pt x="0" y="270"/>
                    <a:pt x="0" y="52"/>
                  </a:cubicBezTo>
                  <a:cubicBezTo>
                    <a:pt x="0" y="0"/>
                    <a:pt x="0" y="0"/>
                    <a:pt x="0" y="0"/>
                  </a:cubicBezTo>
                  <a:cubicBezTo>
                    <a:pt x="553" y="0"/>
                    <a:pt x="553" y="0"/>
                    <a:pt x="553" y="0"/>
                  </a:cubicBezTo>
                  <a:cubicBezTo>
                    <a:pt x="553" y="52"/>
                    <a:pt x="553" y="52"/>
                    <a:pt x="553" y="52"/>
                  </a:cubicBezTo>
                  <a:cubicBezTo>
                    <a:pt x="553" y="270"/>
                    <a:pt x="534" y="364"/>
                    <a:pt x="488" y="449"/>
                  </a:cubicBezTo>
                  <a:cubicBezTo>
                    <a:pt x="440" y="538"/>
                    <a:pt x="370" y="596"/>
                    <a:pt x="286" y="640"/>
                  </a:cubicBezTo>
                  <a:cubicBezTo>
                    <a:pt x="277" y="645"/>
                    <a:pt x="277" y="645"/>
                    <a:pt x="277" y="645"/>
                  </a:cubicBezTo>
                  <a:lnTo>
                    <a:pt x="267" y="640"/>
                  </a:lnTo>
                  <a:close/>
                  <a:moveTo>
                    <a:pt x="27" y="78"/>
                  </a:moveTo>
                  <a:cubicBezTo>
                    <a:pt x="27" y="273"/>
                    <a:pt x="51" y="363"/>
                    <a:pt x="88" y="434"/>
                  </a:cubicBezTo>
                  <a:cubicBezTo>
                    <a:pt x="126" y="506"/>
                    <a:pt x="174" y="554"/>
                    <a:pt x="268" y="611"/>
                  </a:cubicBezTo>
                  <a:cubicBezTo>
                    <a:pt x="277" y="616"/>
                    <a:pt x="277" y="616"/>
                    <a:pt x="277" y="616"/>
                  </a:cubicBezTo>
                  <a:cubicBezTo>
                    <a:pt x="285" y="611"/>
                    <a:pt x="285" y="611"/>
                    <a:pt x="285" y="611"/>
                  </a:cubicBezTo>
                  <a:cubicBezTo>
                    <a:pt x="379" y="554"/>
                    <a:pt x="427" y="506"/>
                    <a:pt x="465" y="434"/>
                  </a:cubicBezTo>
                  <a:cubicBezTo>
                    <a:pt x="502" y="363"/>
                    <a:pt x="526" y="273"/>
                    <a:pt x="526" y="78"/>
                  </a:cubicBezTo>
                  <a:cubicBezTo>
                    <a:pt x="526" y="26"/>
                    <a:pt x="526" y="26"/>
                    <a:pt x="526" y="26"/>
                  </a:cubicBezTo>
                  <a:cubicBezTo>
                    <a:pt x="27" y="26"/>
                    <a:pt x="27" y="26"/>
                    <a:pt x="27" y="26"/>
                  </a:cubicBezTo>
                  <a:lnTo>
                    <a:pt x="27" y="78"/>
                  </a:lnTo>
                  <a:close/>
                  <a:moveTo>
                    <a:pt x="74" y="208"/>
                  </a:moveTo>
                  <a:cubicBezTo>
                    <a:pt x="81" y="208"/>
                    <a:pt x="87" y="207"/>
                    <a:pt x="89" y="204"/>
                  </a:cubicBezTo>
                  <a:cubicBezTo>
                    <a:pt x="91" y="201"/>
                    <a:pt x="92" y="197"/>
                    <a:pt x="92" y="190"/>
                  </a:cubicBezTo>
                  <a:cubicBezTo>
                    <a:pt x="92" y="98"/>
                    <a:pt x="92" y="98"/>
                    <a:pt x="92" y="98"/>
                  </a:cubicBezTo>
                  <a:cubicBezTo>
                    <a:pt x="92" y="88"/>
                    <a:pt x="90" y="84"/>
                    <a:pt x="88" y="82"/>
                  </a:cubicBezTo>
                  <a:cubicBezTo>
                    <a:pt x="85" y="79"/>
                    <a:pt x="81" y="78"/>
                    <a:pt x="72" y="78"/>
                  </a:cubicBezTo>
                  <a:cubicBezTo>
                    <a:pt x="72" y="70"/>
                    <a:pt x="72" y="70"/>
                    <a:pt x="72" y="70"/>
                  </a:cubicBezTo>
                  <a:cubicBezTo>
                    <a:pt x="81" y="70"/>
                    <a:pt x="90" y="71"/>
                    <a:pt x="96" y="71"/>
                  </a:cubicBezTo>
                  <a:cubicBezTo>
                    <a:pt x="103" y="71"/>
                    <a:pt x="120" y="69"/>
                    <a:pt x="144" y="69"/>
                  </a:cubicBezTo>
                  <a:cubicBezTo>
                    <a:pt x="194" y="69"/>
                    <a:pt x="221" y="96"/>
                    <a:pt x="221" y="141"/>
                  </a:cubicBezTo>
                  <a:cubicBezTo>
                    <a:pt x="221" y="187"/>
                    <a:pt x="189" y="216"/>
                    <a:pt x="139" y="216"/>
                  </a:cubicBezTo>
                  <a:cubicBezTo>
                    <a:pt x="124" y="216"/>
                    <a:pt x="115" y="215"/>
                    <a:pt x="104" y="215"/>
                  </a:cubicBezTo>
                  <a:cubicBezTo>
                    <a:pt x="92" y="215"/>
                    <a:pt x="81" y="216"/>
                    <a:pt x="74" y="216"/>
                  </a:cubicBezTo>
                  <a:lnTo>
                    <a:pt x="74" y="208"/>
                  </a:lnTo>
                  <a:close/>
                  <a:moveTo>
                    <a:pt x="120" y="78"/>
                  </a:moveTo>
                  <a:cubicBezTo>
                    <a:pt x="120" y="182"/>
                    <a:pt x="120" y="182"/>
                    <a:pt x="120" y="182"/>
                  </a:cubicBezTo>
                  <a:cubicBezTo>
                    <a:pt x="120" y="195"/>
                    <a:pt x="121" y="199"/>
                    <a:pt x="124" y="201"/>
                  </a:cubicBezTo>
                  <a:cubicBezTo>
                    <a:pt x="126" y="204"/>
                    <a:pt x="130" y="207"/>
                    <a:pt x="141" y="207"/>
                  </a:cubicBezTo>
                  <a:cubicBezTo>
                    <a:pt x="170" y="207"/>
                    <a:pt x="193" y="190"/>
                    <a:pt x="193" y="144"/>
                  </a:cubicBezTo>
                  <a:cubicBezTo>
                    <a:pt x="193" y="98"/>
                    <a:pt x="174" y="78"/>
                    <a:pt x="129" y="78"/>
                  </a:cubicBezTo>
                  <a:lnTo>
                    <a:pt x="120" y="78"/>
                  </a:lnTo>
                  <a:close/>
                  <a:moveTo>
                    <a:pt x="303" y="472"/>
                  </a:moveTo>
                  <a:cubicBezTo>
                    <a:pt x="302" y="472"/>
                    <a:pt x="302" y="472"/>
                    <a:pt x="302" y="472"/>
                  </a:cubicBezTo>
                  <a:cubicBezTo>
                    <a:pt x="302" y="521"/>
                    <a:pt x="277" y="540"/>
                    <a:pt x="277" y="540"/>
                  </a:cubicBezTo>
                  <a:cubicBezTo>
                    <a:pt x="276" y="540"/>
                    <a:pt x="276" y="540"/>
                    <a:pt x="276" y="540"/>
                  </a:cubicBezTo>
                  <a:cubicBezTo>
                    <a:pt x="276" y="540"/>
                    <a:pt x="250" y="521"/>
                    <a:pt x="250" y="472"/>
                  </a:cubicBezTo>
                  <a:cubicBezTo>
                    <a:pt x="249" y="472"/>
                    <a:pt x="249" y="472"/>
                    <a:pt x="249" y="472"/>
                  </a:cubicBezTo>
                  <a:cubicBezTo>
                    <a:pt x="246" y="482"/>
                    <a:pt x="233" y="499"/>
                    <a:pt x="219" y="499"/>
                  </a:cubicBezTo>
                  <a:cubicBezTo>
                    <a:pt x="202" y="499"/>
                    <a:pt x="194" y="480"/>
                    <a:pt x="194" y="480"/>
                  </a:cubicBezTo>
                  <a:cubicBezTo>
                    <a:pt x="199" y="467"/>
                    <a:pt x="210" y="441"/>
                    <a:pt x="215" y="425"/>
                  </a:cubicBezTo>
                  <a:cubicBezTo>
                    <a:pt x="220" y="410"/>
                    <a:pt x="225" y="389"/>
                    <a:pt x="225" y="378"/>
                  </a:cubicBezTo>
                  <a:cubicBezTo>
                    <a:pt x="225" y="370"/>
                    <a:pt x="223" y="359"/>
                    <a:pt x="204" y="355"/>
                  </a:cubicBezTo>
                  <a:cubicBezTo>
                    <a:pt x="194" y="352"/>
                    <a:pt x="194" y="352"/>
                    <a:pt x="194" y="352"/>
                  </a:cubicBezTo>
                  <a:cubicBezTo>
                    <a:pt x="189" y="351"/>
                    <a:pt x="182" y="350"/>
                    <a:pt x="177" y="350"/>
                  </a:cubicBezTo>
                  <a:cubicBezTo>
                    <a:pt x="168" y="350"/>
                    <a:pt x="160" y="354"/>
                    <a:pt x="160" y="370"/>
                  </a:cubicBezTo>
                  <a:cubicBezTo>
                    <a:pt x="159" y="370"/>
                    <a:pt x="159" y="370"/>
                    <a:pt x="159" y="370"/>
                  </a:cubicBezTo>
                  <a:cubicBezTo>
                    <a:pt x="154" y="368"/>
                    <a:pt x="144" y="356"/>
                    <a:pt x="144" y="337"/>
                  </a:cubicBezTo>
                  <a:cubicBezTo>
                    <a:pt x="144" y="326"/>
                    <a:pt x="147" y="321"/>
                    <a:pt x="155" y="316"/>
                  </a:cubicBezTo>
                  <a:cubicBezTo>
                    <a:pt x="165" y="309"/>
                    <a:pt x="193" y="300"/>
                    <a:pt x="217" y="295"/>
                  </a:cubicBezTo>
                  <a:cubicBezTo>
                    <a:pt x="228" y="279"/>
                    <a:pt x="228" y="279"/>
                    <a:pt x="228" y="279"/>
                  </a:cubicBezTo>
                  <a:cubicBezTo>
                    <a:pt x="228" y="279"/>
                    <a:pt x="238" y="277"/>
                    <a:pt x="255" y="277"/>
                  </a:cubicBezTo>
                  <a:cubicBezTo>
                    <a:pt x="289" y="277"/>
                    <a:pt x="331" y="287"/>
                    <a:pt x="350" y="287"/>
                  </a:cubicBezTo>
                  <a:cubicBezTo>
                    <a:pt x="370" y="287"/>
                    <a:pt x="381" y="279"/>
                    <a:pt x="388" y="272"/>
                  </a:cubicBezTo>
                  <a:cubicBezTo>
                    <a:pt x="389" y="272"/>
                    <a:pt x="389" y="272"/>
                    <a:pt x="389" y="272"/>
                  </a:cubicBezTo>
                  <a:cubicBezTo>
                    <a:pt x="389" y="281"/>
                    <a:pt x="389" y="281"/>
                    <a:pt x="389" y="281"/>
                  </a:cubicBezTo>
                  <a:cubicBezTo>
                    <a:pt x="389" y="305"/>
                    <a:pt x="373" y="317"/>
                    <a:pt x="340" y="317"/>
                  </a:cubicBezTo>
                  <a:cubicBezTo>
                    <a:pt x="340" y="320"/>
                    <a:pt x="340" y="320"/>
                    <a:pt x="340" y="320"/>
                  </a:cubicBezTo>
                  <a:cubicBezTo>
                    <a:pt x="373" y="320"/>
                    <a:pt x="392" y="335"/>
                    <a:pt x="392" y="363"/>
                  </a:cubicBezTo>
                  <a:cubicBezTo>
                    <a:pt x="392" y="390"/>
                    <a:pt x="375" y="394"/>
                    <a:pt x="375" y="394"/>
                  </a:cubicBezTo>
                  <a:cubicBezTo>
                    <a:pt x="373" y="394"/>
                    <a:pt x="373" y="394"/>
                    <a:pt x="373" y="394"/>
                  </a:cubicBezTo>
                  <a:cubicBezTo>
                    <a:pt x="372" y="389"/>
                    <a:pt x="366" y="381"/>
                    <a:pt x="357" y="381"/>
                  </a:cubicBezTo>
                  <a:cubicBezTo>
                    <a:pt x="347" y="381"/>
                    <a:pt x="340" y="387"/>
                    <a:pt x="340" y="400"/>
                  </a:cubicBezTo>
                  <a:cubicBezTo>
                    <a:pt x="340" y="416"/>
                    <a:pt x="353" y="464"/>
                    <a:pt x="358" y="480"/>
                  </a:cubicBezTo>
                  <a:cubicBezTo>
                    <a:pt x="358" y="480"/>
                    <a:pt x="350" y="499"/>
                    <a:pt x="333" y="499"/>
                  </a:cubicBezTo>
                  <a:cubicBezTo>
                    <a:pt x="319" y="499"/>
                    <a:pt x="306" y="482"/>
                    <a:pt x="303" y="472"/>
                  </a:cubicBezTo>
                  <a:close/>
                  <a:moveTo>
                    <a:pt x="367" y="216"/>
                  </a:moveTo>
                  <a:cubicBezTo>
                    <a:pt x="355" y="216"/>
                    <a:pt x="349" y="215"/>
                    <a:pt x="340" y="215"/>
                  </a:cubicBezTo>
                  <a:cubicBezTo>
                    <a:pt x="331" y="215"/>
                    <a:pt x="320" y="216"/>
                    <a:pt x="308" y="216"/>
                  </a:cubicBezTo>
                  <a:cubicBezTo>
                    <a:pt x="308" y="208"/>
                    <a:pt x="308" y="208"/>
                    <a:pt x="308" y="208"/>
                  </a:cubicBezTo>
                  <a:cubicBezTo>
                    <a:pt x="312" y="208"/>
                    <a:pt x="312" y="208"/>
                    <a:pt x="312" y="208"/>
                  </a:cubicBezTo>
                  <a:cubicBezTo>
                    <a:pt x="320" y="208"/>
                    <a:pt x="324" y="207"/>
                    <a:pt x="324" y="203"/>
                  </a:cubicBezTo>
                  <a:cubicBezTo>
                    <a:pt x="324" y="199"/>
                    <a:pt x="321" y="191"/>
                    <a:pt x="320" y="187"/>
                  </a:cubicBezTo>
                  <a:cubicBezTo>
                    <a:pt x="313" y="164"/>
                    <a:pt x="313" y="164"/>
                    <a:pt x="313" y="164"/>
                  </a:cubicBezTo>
                  <a:cubicBezTo>
                    <a:pt x="264" y="164"/>
                    <a:pt x="264" y="164"/>
                    <a:pt x="264" y="164"/>
                  </a:cubicBezTo>
                  <a:cubicBezTo>
                    <a:pt x="258" y="183"/>
                    <a:pt x="258" y="183"/>
                    <a:pt x="258" y="183"/>
                  </a:cubicBezTo>
                  <a:cubicBezTo>
                    <a:pt x="254" y="195"/>
                    <a:pt x="253" y="199"/>
                    <a:pt x="253" y="201"/>
                  </a:cubicBezTo>
                  <a:cubicBezTo>
                    <a:pt x="253" y="206"/>
                    <a:pt x="256" y="208"/>
                    <a:pt x="271" y="208"/>
                  </a:cubicBezTo>
                  <a:cubicBezTo>
                    <a:pt x="271" y="216"/>
                    <a:pt x="271" y="216"/>
                    <a:pt x="271" y="216"/>
                  </a:cubicBezTo>
                  <a:cubicBezTo>
                    <a:pt x="259" y="216"/>
                    <a:pt x="251" y="215"/>
                    <a:pt x="243" y="215"/>
                  </a:cubicBezTo>
                  <a:cubicBezTo>
                    <a:pt x="236" y="215"/>
                    <a:pt x="228" y="216"/>
                    <a:pt x="220" y="216"/>
                  </a:cubicBezTo>
                  <a:cubicBezTo>
                    <a:pt x="220" y="208"/>
                    <a:pt x="220" y="208"/>
                    <a:pt x="220" y="208"/>
                  </a:cubicBezTo>
                  <a:cubicBezTo>
                    <a:pt x="225" y="208"/>
                    <a:pt x="232" y="207"/>
                    <a:pt x="236" y="203"/>
                  </a:cubicBezTo>
                  <a:cubicBezTo>
                    <a:pt x="239" y="199"/>
                    <a:pt x="245" y="186"/>
                    <a:pt x="246" y="182"/>
                  </a:cubicBezTo>
                  <a:cubicBezTo>
                    <a:pt x="275" y="106"/>
                    <a:pt x="275" y="106"/>
                    <a:pt x="275" y="106"/>
                  </a:cubicBezTo>
                  <a:cubicBezTo>
                    <a:pt x="278" y="96"/>
                    <a:pt x="282" y="83"/>
                    <a:pt x="282" y="76"/>
                  </a:cubicBezTo>
                  <a:cubicBezTo>
                    <a:pt x="282" y="74"/>
                    <a:pt x="282" y="74"/>
                    <a:pt x="282" y="74"/>
                  </a:cubicBezTo>
                  <a:cubicBezTo>
                    <a:pt x="293" y="71"/>
                    <a:pt x="306" y="65"/>
                    <a:pt x="306" y="65"/>
                  </a:cubicBezTo>
                  <a:cubicBezTo>
                    <a:pt x="307" y="65"/>
                    <a:pt x="307" y="65"/>
                    <a:pt x="307" y="65"/>
                  </a:cubicBezTo>
                  <a:cubicBezTo>
                    <a:pt x="353" y="196"/>
                    <a:pt x="353" y="196"/>
                    <a:pt x="353" y="196"/>
                  </a:cubicBezTo>
                  <a:cubicBezTo>
                    <a:pt x="354" y="200"/>
                    <a:pt x="357" y="204"/>
                    <a:pt x="358" y="205"/>
                  </a:cubicBezTo>
                  <a:cubicBezTo>
                    <a:pt x="359" y="207"/>
                    <a:pt x="362" y="208"/>
                    <a:pt x="367" y="208"/>
                  </a:cubicBezTo>
                  <a:lnTo>
                    <a:pt x="367" y="216"/>
                  </a:lnTo>
                  <a:close/>
                  <a:moveTo>
                    <a:pt x="245" y="300"/>
                  </a:moveTo>
                  <a:cubicBezTo>
                    <a:pt x="245" y="303"/>
                    <a:pt x="245" y="303"/>
                    <a:pt x="245" y="303"/>
                  </a:cubicBezTo>
                  <a:cubicBezTo>
                    <a:pt x="245" y="309"/>
                    <a:pt x="248" y="318"/>
                    <a:pt x="261" y="318"/>
                  </a:cubicBezTo>
                  <a:cubicBezTo>
                    <a:pt x="274" y="318"/>
                    <a:pt x="277" y="309"/>
                    <a:pt x="277" y="303"/>
                  </a:cubicBezTo>
                  <a:cubicBezTo>
                    <a:pt x="277" y="300"/>
                    <a:pt x="277" y="300"/>
                    <a:pt x="277" y="300"/>
                  </a:cubicBezTo>
                  <a:lnTo>
                    <a:pt x="245" y="300"/>
                  </a:lnTo>
                  <a:close/>
                  <a:moveTo>
                    <a:pt x="291" y="93"/>
                  </a:moveTo>
                  <a:cubicBezTo>
                    <a:pt x="290" y="93"/>
                    <a:pt x="290" y="93"/>
                    <a:pt x="290" y="93"/>
                  </a:cubicBezTo>
                  <a:cubicBezTo>
                    <a:pt x="267" y="153"/>
                    <a:pt x="267" y="153"/>
                    <a:pt x="267" y="153"/>
                  </a:cubicBezTo>
                  <a:cubicBezTo>
                    <a:pt x="309" y="153"/>
                    <a:pt x="309" y="153"/>
                    <a:pt x="309" y="153"/>
                  </a:cubicBezTo>
                  <a:lnTo>
                    <a:pt x="291" y="93"/>
                  </a:lnTo>
                  <a:close/>
                  <a:moveTo>
                    <a:pt x="478" y="217"/>
                  </a:moveTo>
                  <a:cubicBezTo>
                    <a:pt x="463" y="216"/>
                    <a:pt x="432" y="215"/>
                    <a:pt x="414" y="215"/>
                  </a:cubicBezTo>
                  <a:cubicBezTo>
                    <a:pt x="396" y="215"/>
                    <a:pt x="388" y="216"/>
                    <a:pt x="373" y="216"/>
                  </a:cubicBezTo>
                  <a:cubicBezTo>
                    <a:pt x="373" y="208"/>
                    <a:pt x="373" y="208"/>
                    <a:pt x="373" y="208"/>
                  </a:cubicBezTo>
                  <a:cubicBezTo>
                    <a:pt x="381" y="208"/>
                    <a:pt x="386" y="207"/>
                    <a:pt x="388" y="204"/>
                  </a:cubicBezTo>
                  <a:cubicBezTo>
                    <a:pt x="390" y="201"/>
                    <a:pt x="391" y="197"/>
                    <a:pt x="391" y="190"/>
                  </a:cubicBezTo>
                  <a:cubicBezTo>
                    <a:pt x="391" y="98"/>
                    <a:pt x="391" y="98"/>
                    <a:pt x="391" y="98"/>
                  </a:cubicBezTo>
                  <a:cubicBezTo>
                    <a:pt x="391" y="88"/>
                    <a:pt x="389" y="84"/>
                    <a:pt x="387" y="82"/>
                  </a:cubicBezTo>
                  <a:cubicBezTo>
                    <a:pt x="384" y="79"/>
                    <a:pt x="380" y="78"/>
                    <a:pt x="371" y="78"/>
                  </a:cubicBezTo>
                  <a:cubicBezTo>
                    <a:pt x="371" y="70"/>
                    <a:pt x="371" y="70"/>
                    <a:pt x="371" y="70"/>
                  </a:cubicBezTo>
                  <a:cubicBezTo>
                    <a:pt x="380" y="70"/>
                    <a:pt x="390" y="71"/>
                    <a:pt x="403" y="71"/>
                  </a:cubicBezTo>
                  <a:cubicBezTo>
                    <a:pt x="416" y="71"/>
                    <a:pt x="429" y="70"/>
                    <a:pt x="441" y="70"/>
                  </a:cubicBezTo>
                  <a:cubicBezTo>
                    <a:pt x="441" y="78"/>
                    <a:pt x="441" y="78"/>
                    <a:pt x="441" y="78"/>
                  </a:cubicBezTo>
                  <a:cubicBezTo>
                    <a:pt x="431" y="78"/>
                    <a:pt x="427" y="78"/>
                    <a:pt x="423" y="82"/>
                  </a:cubicBezTo>
                  <a:cubicBezTo>
                    <a:pt x="419" y="85"/>
                    <a:pt x="418" y="93"/>
                    <a:pt x="418" y="98"/>
                  </a:cubicBezTo>
                  <a:cubicBezTo>
                    <a:pt x="418" y="182"/>
                    <a:pt x="418" y="182"/>
                    <a:pt x="418" y="182"/>
                  </a:cubicBezTo>
                  <a:cubicBezTo>
                    <a:pt x="418" y="196"/>
                    <a:pt x="420" y="199"/>
                    <a:pt x="422" y="201"/>
                  </a:cubicBezTo>
                  <a:cubicBezTo>
                    <a:pt x="425" y="204"/>
                    <a:pt x="428" y="205"/>
                    <a:pt x="444" y="205"/>
                  </a:cubicBezTo>
                  <a:cubicBezTo>
                    <a:pt x="459" y="205"/>
                    <a:pt x="461" y="204"/>
                    <a:pt x="466" y="200"/>
                  </a:cubicBezTo>
                  <a:cubicBezTo>
                    <a:pt x="471" y="196"/>
                    <a:pt x="474" y="189"/>
                    <a:pt x="478" y="179"/>
                  </a:cubicBezTo>
                  <a:cubicBezTo>
                    <a:pt x="487" y="181"/>
                    <a:pt x="487" y="181"/>
                    <a:pt x="487" y="181"/>
                  </a:cubicBezTo>
                  <a:cubicBezTo>
                    <a:pt x="478" y="217"/>
                    <a:pt x="478" y="217"/>
                    <a:pt x="478" y="217"/>
                  </a:cubicBezTo>
                  <a:close/>
                </a:path>
              </a:pathLst>
            </a:custGeom>
            <a:solidFill>
              <a:srgbClr val="FFFFFF">
                <a:alpha val="10000"/>
              </a:srgb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12" name="AutoShape 26"/>
          <p:cNvSpPr>
            <a:spLocks noChangeAspect="1" noChangeArrowheads="1" noTextEdit="1"/>
          </p:cNvSpPr>
          <p:nvPr userDrawn="1"/>
        </p:nvSpPr>
        <p:spPr bwMode="auto">
          <a:xfrm>
            <a:off x="6383443" y="-651156"/>
            <a:ext cx="3101393" cy="48221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16" name="Slide Number Placeholder 46"/>
          <p:cNvSpPr txBox="1">
            <a:spLocks/>
          </p:cNvSpPr>
          <p:nvPr userDrawn="1"/>
        </p:nvSpPr>
        <p:spPr>
          <a:xfrm>
            <a:off x="7748337" y="6400800"/>
            <a:ext cx="767013" cy="365760"/>
          </a:xfrm>
          <a:prstGeom prst="rect">
            <a:avLst/>
          </a:prstGeom>
        </p:spPr>
        <p:txBody>
          <a:bodyPr vert="horz" lIns="0" tIns="0" rIns="0" bIns="0" rtlCol="0" anchor="ctr"/>
          <a:lstStyle>
            <a:defPPr>
              <a:defRPr lang="en-US"/>
            </a:defPPr>
            <a:lvl1pPr marL="0" algn="r" defTabSz="914400" rtl="0" eaLnBrk="1" latinLnBrk="0" hangingPunct="1">
              <a:defRPr sz="105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EBBA2BBE-D6E6-4BE2-A029-E4C4FCB9ADED}" type="slidenum">
              <a:rPr lang="en-US" smtClean="0"/>
              <a:pPr/>
              <a:t>‹#›</a:t>
            </a:fld>
            <a:endParaRPr lang="en-US" dirty="0"/>
          </a:p>
        </p:txBody>
      </p:sp>
      <p:pic>
        <p:nvPicPr>
          <p:cNvPr id="14" name="Picture 13">
            <a:extLst>
              <a:ext uri="{FF2B5EF4-FFF2-40B4-BE49-F238E27FC236}">
                <a16:creationId xmlns:a16="http://schemas.microsoft.com/office/drawing/2014/main" id="{65530317-7BFC-9145-8C87-610EE8D2447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38225" y="5061499"/>
            <a:ext cx="2412268" cy="898688"/>
          </a:xfrm>
          <a:prstGeom prst="rect">
            <a:avLst/>
          </a:prstGeom>
        </p:spPr>
      </p:pic>
    </p:spTree>
    <p:extLst>
      <p:ext uri="{BB962C8B-B14F-4D97-AF65-F5344CB8AC3E}">
        <p14:creationId xmlns:p14="http://schemas.microsoft.com/office/powerpoint/2010/main" val="1511592779"/>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Section Header">
    <p:bg>
      <p:bgPr>
        <a:gradFill flip="none" rotWithShape="1">
          <a:gsLst>
            <a:gs pos="0">
              <a:schemeClr val="tx1">
                <a:lumMod val="15000"/>
                <a:lumOff val="85000"/>
              </a:schemeClr>
            </a:gs>
            <a:gs pos="50000">
              <a:schemeClr val="bg1"/>
            </a:gs>
            <a:gs pos="100000">
              <a:schemeClr val="bg1"/>
            </a:gs>
          </a:gsLst>
          <a:lin ang="8100000" scaled="1"/>
          <a:tileRect/>
        </a:gradFill>
        <a:effectLst/>
      </p:bgPr>
    </p:bg>
    <p:spTree>
      <p:nvGrpSpPr>
        <p:cNvPr id="1" name=""/>
        <p:cNvGrpSpPr/>
        <p:nvPr/>
      </p:nvGrpSpPr>
      <p:grpSpPr>
        <a:xfrm>
          <a:off x="0" y="0"/>
          <a:ext cx="0" cy="0"/>
          <a:chOff x="0" y="0"/>
          <a:chExt cx="0" cy="0"/>
        </a:xfrm>
      </p:grpSpPr>
      <p:sp>
        <p:nvSpPr>
          <p:cNvPr id="11" name="Picture Placeholder 10"/>
          <p:cNvSpPr>
            <a:spLocks noGrp="1"/>
          </p:cNvSpPr>
          <p:nvPr>
            <p:ph type="pic" sz="quarter" idx="13"/>
          </p:nvPr>
        </p:nvSpPr>
        <p:spPr>
          <a:xfrm>
            <a:off x="0" y="365125"/>
            <a:ext cx="3086100" cy="5943600"/>
          </a:xfrm>
          <a:solidFill>
            <a:schemeClr val="bg1">
              <a:lumMod val="95000"/>
            </a:schemeClr>
          </a:solidFill>
        </p:spPr>
        <p:txBody>
          <a:bodyPr anchor="ctr"/>
          <a:lstStyle>
            <a:lvl1pPr marL="0" indent="0" algn="ctr">
              <a:buFontTx/>
              <a:buNone/>
              <a:defRPr/>
            </a:lvl1pPr>
          </a:lstStyle>
          <a:p>
            <a:r>
              <a:rPr lang="en-US"/>
              <a:t>Drag picture to placeholder or click icon to add</a:t>
            </a:r>
            <a:endParaRPr lang="en-US" dirty="0"/>
          </a:p>
        </p:txBody>
      </p:sp>
      <p:sp>
        <p:nvSpPr>
          <p:cNvPr id="2" name="Title 1"/>
          <p:cNvSpPr>
            <a:spLocks noGrp="1"/>
          </p:cNvSpPr>
          <p:nvPr>
            <p:ph type="title" hasCustomPrompt="1"/>
          </p:nvPr>
        </p:nvSpPr>
        <p:spPr>
          <a:xfrm>
            <a:off x="3429000" y="585470"/>
            <a:ext cx="5086350" cy="2366277"/>
          </a:xfrm>
        </p:spPr>
        <p:txBody>
          <a:bodyPr anchor="b">
            <a:noAutofit/>
          </a:bodyPr>
          <a:lstStyle>
            <a:lvl1pPr>
              <a:defRPr sz="3200" b="1"/>
            </a:lvl1pPr>
          </a:lstStyle>
          <a:p>
            <a:r>
              <a:rPr lang="en-US" dirty="0"/>
              <a:t>SUBSECTION TITLE</a:t>
            </a:r>
          </a:p>
        </p:txBody>
      </p:sp>
      <p:sp>
        <p:nvSpPr>
          <p:cNvPr id="3" name="Text Placeholder 2"/>
          <p:cNvSpPr>
            <a:spLocks noGrp="1"/>
          </p:cNvSpPr>
          <p:nvPr>
            <p:ph type="body" idx="1" hasCustomPrompt="1"/>
          </p:nvPr>
        </p:nvSpPr>
        <p:spPr>
          <a:xfrm>
            <a:off x="3429000" y="4090738"/>
            <a:ext cx="5081588" cy="1998913"/>
          </a:xfrm>
        </p:spPr>
        <p:txBody>
          <a:bodyPr/>
          <a:lstStyle>
            <a:lvl1pPr marL="0" indent="0">
              <a:buNone/>
              <a:defRPr sz="24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dirty="0"/>
              <a:t>DESCRIPTIVE LINE OF COPY</a:t>
            </a:r>
          </a:p>
        </p:txBody>
      </p:sp>
      <p:sp>
        <p:nvSpPr>
          <p:cNvPr id="5" name="Footer Placeholder 4"/>
          <p:cNvSpPr>
            <a:spLocks noGrp="1"/>
          </p:cNvSpPr>
          <p:nvPr>
            <p:ph type="ftr" sz="quarter" idx="11"/>
          </p:nvPr>
        </p:nvSpPr>
        <p:spPr>
          <a:xfrm>
            <a:off x="3428999" y="6400800"/>
            <a:ext cx="4319337" cy="365125"/>
          </a:xfrm>
        </p:spPr>
        <p:txBody>
          <a:bodyPr/>
          <a:lstStyle>
            <a:lvl1pPr algn="l">
              <a:defRPr sz="1050" i="1">
                <a:solidFill>
                  <a:schemeClr val="tx1"/>
                </a:solidFill>
              </a:defRPr>
            </a:lvl1pPr>
          </a:lstStyle>
          <a:p>
            <a:r>
              <a:rPr lang="en-US"/>
              <a:t>DATE, ADDITIONAL DETAILS (set this text using “Header &amp; Footer)</a:t>
            </a:r>
            <a:endParaRPr lang="en-US" dirty="0"/>
          </a:p>
        </p:txBody>
      </p:sp>
      <p:sp>
        <p:nvSpPr>
          <p:cNvPr id="6" name="Slide Number Placeholder 5"/>
          <p:cNvSpPr>
            <a:spLocks noGrp="1"/>
          </p:cNvSpPr>
          <p:nvPr>
            <p:ph type="sldNum" sz="quarter" idx="12"/>
          </p:nvPr>
        </p:nvSpPr>
        <p:spPr>
          <a:xfrm>
            <a:off x="7748337" y="6400800"/>
            <a:ext cx="767013" cy="365125"/>
          </a:xfrm>
        </p:spPr>
        <p:txBody>
          <a:bodyPr/>
          <a:lstStyle/>
          <a:p>
            <a:fld id="{EBBA2BBE-D6E6-4BE2-A029-E4C4FCB9ADED}" type="slidenum">
              <a:rPr lang="en-US" smtClean="0"/>
              <a:t>‹#›</a:t>
            </a:fld>
            <a:endParaRPr lang="en-US"/>
          </a:p>
        </p:txBody>
      </p:sp>
      <p:sp>
        <p:nvSpPr>
          <p:cNvPr id="7" name="Rectangle 6"/>
          <p:cNvSpPr/>
          <p:nvPr userDrawn="1"/>
        </p:nvSpPr>
        <p:spPr>
          <a:xfrm>
            <a:off x="0" y="0"/>
            <a:ext cx="9144000" cy="365760"/>
          </a:xfrm>
          <a:prstGeom prst="rect">
            <a:avLst/>
          </a:prstGeom>
          <a:gradFill flip="none" rotWithShape="1">
            <a:gsLst>
              <a:gs pos="25000">
                <a:schemeClr val="accent6"/>
              </a:gs>
              <a:gs pos="100000">
                <a:srgbClr val="009DE9"/>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350"/>
          </a:p>
        </p:txBody>
      </p:sp>
    </p:spTree>
    <p:extLst>
      <p:ext uri="{BB962C8B-B14F-4D97-AF65-F5344CB8AC3E}">
        <p14:creationId xmlns:p14="http://schemas.microsoft.com/office/powerpoint/2010/main" val="112624357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914400" y="0"/>
            <a:ext cx="7600950" cy="1007978"/>
          </a:xfrm>
        </p:spPr>
        <p:txBody>
          <a:bodyPr anchor="b" anchorCtr="0">
            <a:noAutofit/>
          </a:bodyPr>
          <a:lstStyle>
            <a:lvl1pPr>
              <a:defRPr sz="3200" b="1">
                <a:solidFill>
                  <a:schemeClr val="tx2"/>
                </a:solidFill>
              </a:defRPr>
            </a:lvl1pPr>
          </a:lstStyle>
          <a:p>
            <a:r>
              <a:rPr lang="en-US" dirty="0"/>
              <a:t>Header</a:t>
            </a:r>
          </a:p>
        </p:txBody>
      </p:sp>
      <p:sp>
        <p:nvSpPr>
          <p:cNvPr id="3" name="Content Placeholder 2"/>
          <p:cNvSpPr>
            <a:spLocks noGrp="1"/>
          </p:cNvSpPr>
          <p:nvPr>
            <p:ph idx="1"/>
          </p:nvPr>
        </p:nvSpPr>
        <p:spPr>
          <a:xfrm>
            <a:off x="914400" y="1207008"/>
            <a:ext cx="7600950" cy="4800600"/>
          </a:xfrm>
        </p:spPr>
        <p:txBody>
          <a:bodyPr>
            <a:noAutofit/>
          </a:bodyPr>
          <a:lstStyle>
            <a:lvl1pPr>
              <a:lnSpc>
                <a:spcPts val="3000"/>
              </a:lnSpc>
              <a:defRPr sz="2400"/>
            </a:lvl1pPr>
            <a:lvl2pPr>
              <a:lnSpc>
                <a:spcPts val="3000"/>
              </a:lnSpc>
              <a:defRPr sz="2400"/>
            </a:lvl2pPr>
            <a:lvl3pPr>
              <a:lnSpc>
                <a:spcPts val="3000"/>
              </a:lnSpc>
              <a:defRPr sz="2400"/>
            </a:lvl3pPr>
            <a:lvl4pPr>
              <a:lnSpc>
                <a:spcPts val="3000"/>
              </a:lnSpc>
              <a:defRPr sz="2400"/>
            </a:lvl4pPr>
            <a:lvl5pPr>
              <a:lnSpc>
                <a:spcPts val="3000"/>
              </a:lnSpc>
              <a:defRPr sz="2400"/>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Footer Placeholder 4"/>
          <p:cNvSpPr>
            <a:spLocks noGrp="1"/>
          </p:cNvSpPr>
          <p:nvPr>
            <p:ph type="ftr" sz="quarter" idx="11"/>
          </p:nvPr>
        </p:nvSpPr>
        <p:spPr/>
        <p:txBody>
          <a:bodyPr/>
          <a:lstStyle/>
          <a:p>
            <a:r>
              <a:rPr lang="en-US"/>
              <a:t>DATE, ADDITIONAL DETAILS (set this text using “Header &amp; Footer)</a:t>
            </a:r>
          </a:p>
        </p:txBody>
      </p:sp>
      <p:sp>
        <p:nvSpPr>
          <p:cNvPr id="6" name="Slide Number Placeholder 5"/>
          <p:cNvSpPr>
            <a:spLocks noGrp="1"/>
          </p:cNvSpPr>
          <p:nvPr>
            <p:ph type="sldNum" sz="quarter" idx="12"/>
          </p:nvPr>
        </p:nvSpPr>
        <p:spPr/>
        <p:txBody>
          <a:bodyPr/>
          <a:lstStyle/>
          <a:p>
            <a:fld id="{EBBA2BBE-D6E6-4BE2-A029-E4C4FCB9ADED}" type="slidenum">
              <a:rPr lang="en-US" smtClean="0"/>
              <a:t>‹#›</a:t>
            </a:fld>
            <a:endParaRPr lang="en-US" dirty="0"/>
          </a:p>
        </p:txBody>
      </p:sp>
    </p:spTree>
    <p:extLst>
      <p:ext uri="{BB962C8B-B14F-4D97-AF65-F5344CB8AC3E}">
        <p14:creationId xmlns:p14="http://schemas.microsoft.com/office/powerpoint/2010/main" val="796497946"/>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914400" y="0"/>
            <a:ext cx="7600950" cy="1007978"/>
          </a:xfrm>
        </p:spPr>
        <p:txBody>
          <a:bodyPr anchor="b" anchorCtr="0">
            <a:noAutofit/>
          </a:bodyPr>
          <a:lstStyle>
            <a:lvl1pPr>
              <a:defRPr sz="3200" b="1">
                <a:solidFill>
                  <a:srgbClr val="009DE9"/>
                </a:solidFill>
              </a:defRPr>
            </a:lvl1pPr>
          </a:lstStyle>
          <a:p>
            <a:r>
              <a:rPr lang="en-US" dirty="0"/>
              <a:t>Header</a:t>
            </a:r>
          </a:p>
        </p:txBody>
      </p:sp>
      <p:sp>
        <p:nvSpPr>
          <p:cNvPr id="3" name="Content Placeholder 2"/>
          <p:cNvSpPr>
            <a:spLocks noGrp="1"/>
          </p:cNvSpPr>
          <p:nvPr>
            <p:ph idx="1"/>
          </p:nvPr>
        </p:nvSpPr>
        <p:spPr>
          <a:xfrm>
            <a:off x="914400" y="1207008"/>
            <a:ext cx="7600950" cy="4800600"/>
          </a:xfrm>
        </p:spPr>
        <p:txBody>
          <a:bodyPr>
            <a:noAutofit/>
          </a:bodyPr>
          <a:lstStyle>
            <a:lvl1pPr>
              <a:lnSpc>
                <a:spcPts val="3000"/>
              </a:lnSpc>
              <a:defRPr sz="2400"/>
            </a:lvl1pPr>
            <a:lvl2pPr>
              <a:lnSpc>
                <a:spcPts val="3000"/>
              </a:lnSpc>
              <a:defRPr sz="2400"/>
            </a:lvl2pPr>
            <a:lvl3pPr>
              <a:lnSpc>
                <a:spcPts val="3000"/>
              </a:lnSpc>
              <a:defRPr sz="2400"/>
            </a:lvl3pPr>
            <a:lvl4pPr>
              <a:lnSpc>
                <a:spcPts val="3000"/>
              </a:lnSpc>
              <a:defRPr sz="2400"/>
            </a:lvl4pPr>
            <a:lvl5pPr>
              <a:lnSpc>
                <a:spcPts val="3000"/>
              </a:lnSpc>
              <a:defRPr sz="24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Footer Placeholder 4"/>
          <p:cNvSpPr>
            <a:spLocks noGrp="1"/>
          </p:cNvSpPr>
          <p:nvPr>
            <p:ph type="ftr" sz="quarter" idx="11"/>
          </p:nvPr>
        </p:nvSpPr>
        <p:spPr/>
        <p:txBody>
          <a:bodyPr/>
          <a:lstStyle/>
          <a:p>
            <a:r>
              <a:rPr lang="en-US"/>
              <a:t>DATE, ADDITIONAL DETAILS (set this text using “Header &amp; Footer)</a:t>
            </a:r>
          </a:p>
        </p:txBody>
      </p:sp>
      <p:sp>
        <p:nvSpPr>
          <p:cNvPr id="6" name="Slide Number Placeholder 5"/>
          <p:cNvSpPr>
            <a:spLocks noGrp="1"/>
          </p:cNvSpPr>
          <p:nvPr>
            <p:ph type="sldNum" sz="quarter" idx="12"/>
          </p:nvPr>
        </p:nvSpPr>
        <p:spPr/>
        <p:txBody>
          <a:bodyPr/>
          <a:lstStyle/>
          <a:p>
            <a:fld id="{EBBA2BBE-D6E6-4BE2-A029-E4C4FCB9ADED}" type="slidenum">
              <a:rPr lang="en-US" smtClean="0"/>
              <a:t>‹#›</a:t>
            </a:fld>
            <a:endParaRPr lang="en-US" dirty="0"/>
          </a:p>
        </p:txBody>
      </p:sp>
    </p:spTree>
    <p:extLst>
      <p:ext uri="{BB962C8B-B14F-4D97-AF65-F5344CB8AC3E}">
        <p14:creationId xmlns:p14="http://schemas.microsoft.com/office/powerpoint/2010/main" val="514968743"/>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914400" y="0"/>
            <a:ext cx="7600950" cy="954505"/>
          </a:xfrm>
        </p:spPr>
        <p:txBody>
          <a:bodyPr anchor="b">
            <a:noAutofit/>
          </a:bodyPr>
          <a:lstStyle>
            <a:lvl1pPr>
              <a:defRPr sz="3200" b="1">
                <a:solidFill>
                  <a:srgbClr val="009DE9"/>
                </a:solidFill>
              </a:defRPr>
            </a:lvl1pPr>
          </a:lstStyle>
          <a:p>
            <a:r>
              <a:rPr lang="en-CA" dirty="0"/>
              <a:t>Header</a:t>
            </a:r>
            <a:endParaRPr lang="en-US" dirty="0"/>
          </a:p>
        </p:txBody>
      </p:sp>
      <p:sp>
        <p:nvSpPr>
          <p:cNvPr id="3" name="Picture Placeholder 2"/>
          <p:cNvSpPr>
            <a:spLocks noGrp="1"/>
          </p:cNvSpPr>
          <p:nvPr>
            <p:ph type="pic" idx="1"/>
          </p:nvPr>
        </p:nvSpPr>
        <p:spPr>
          <a:xfrm>
            <a:off x="6057900" y="1411706"/>
            <a:ext cx="3086100" cy="4531894"/>
          </a:xfrm>
          <a:solidFill>
            <a:schemeClr val="bg1">
              <a:lumMod val="95000"/>
            </a:schemeClr>
          </a:solidFill>
        </p:spPr>
        <p:txBody>
          <a:bodyPr anchor="ctr"/>
          <a:lstStyle>
            <a:lvl1pPr marL="0" indent="0" algn="ctr">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a:t>Drag picture to placeholder or click icon to add</a:t>
            </a:r>
          </a:p>
        </p:txBody>
      </p:sp>
      <p:sp>
        <p:nvSpPr>
          <p:cNvPr id="4" name="Text Placeholder 3"/>
          <p:cNvSpPr>
            <a:spLocks noGrp="1"/>
          </p:cNvSpPr>
          <p:nvPr>
            <p:ph type="body" sz="half" idx="2"/>
          </p:nvPr>
        </p:nvSpPr>
        <p:spPr>
          <a:xfrm>
            <a:off x="914400" y="1411706"/>
            <a:ext cx="4704347" cy="4530129"/>
          </a:xfrm>
        </p:spPr>
        <p:txBody>
          <a:bodyPr>
            <a:noAutofit/>
          </a:bodyPr>
          <a:lstStyle>
            <a:lvl1pPr marL="257175" indent="-257175">
              <a:lnSpc>
                <a:spcPts val="2800"/>
              </a:lnSpc>
              <a:spcAft>
                <a:spcPts val="0"/>
              </a:spcAft>
              <a:buFont typeface="Arial" panose="020B0604020202020204" pitchFamily="34" charset="0"/>
              <a:buChar char="•"/>
              <a:defRPr sz="2400"/>
            </a:lvl1pPr>
            <a:lvl2pPr marL="600075" indent="-257175">
              <a:lnSpc>
                <a:spcPts val="2800"/>
              </a:lnSpc>
              <a:spcAft>
                <a:spcPts val="0"/>
              </a:spcAft>
              <a:buFont typeface="Courier New" panose="02070309020205020404" pitchFamily="49" charset="0"/>
              <a:buChar char="o"/>
              <a:defRPr sz="2400"/>
            </a:lvl2pPr>
            <a:lvl3pPr marL="942975" indent="-257175">
              <a:lnSpc>
                <a:spcPts val="2800"/>
              </a:lnSpc>
              <a:spcAft>
                <a:spcPts val="0"/>
              </a:spcAft>
              <a:buFont typeface="Arial" panose="020B0604020202020204" pitchFamily="34" charset="0"/>
              <a:buChar char="-"/>
              <a:defRPr sz="2400"/>
            </a:lvl3pPr>
            <a:lvl4pPr marL="1285875" indent="-257175">
              <a:lnSpc>
                <a:spcPts val="2800"/>
              </a:lnSpc>
              <a:spcAft>
                <a:spcPts val="0"/>
              </a:spcAft>
              <a:buFont typeface="Arial" panose="020B0604020202020204" pitchFamily="34" charset="0"/>
              <a:buChar char="•"/>
              <a:defRPr sz="2400"/>
            </a:lvl4pPr>
            <a:lvl5pPr marL="1628775" indent="-257175">
              <a:lnSpc>
                <a:spcPts val="2800"/>
              </a:lnSpc>
              <a:spcAft>
                <a:spcPts val="0"/>
              </a:spcAft>
              <a:buFont typeface="Arial" panose="020B0604020202020204" pitchFamily="34" charset="0"/>
              <a:buChar char="•"/>
              <a:defRPr sz="240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Footer Placeholder 5"/>
          <p:cNvSpPr>
            <a:spLocks noGrp="1"/>
          </p:cNvSpPr>
          <p:nvPr>
            <p:ph type="ftr" sz="quarter" idx="11"/>
          </p:nvPr>
        </p:nvSpPr>
        <p:spPr/>
        <p:txBody>
          <a:bodyPr/>
          <a:lstStyle/>
          <a:p>
            <a:r>
              <a:rPr lang="en-US"/>
              <a:t>DATE, ADDITIONAL DETAILS (set this text using “Header &amp; Footer)</a:t>
            </a:r>
          </a:p>
        </p:txBody>
      </p:sp>
      <p:sp>
        <p:nvSpPr>
          <p:cNvPr id="7" name="Slide Number Placeholder 6"/>
          <p:cNvSpPr>
            <a:spLocks noGrp="1"/>
          </p:cNvSpPr>
          <p:nvPr>
            <p:ph type="sldNum" sz="quarter" idx="12"/>
          </p:nvPr>
        </p:nvSpPr>
        <p:spPr/>
        <p:txBody>
          <a:bodyPr/>
          <a:lstStyle/>
          <a:p>
            <a:fld id="{EBBA2BBE-D6E6-4BE2-A029-E4C4FCB9ADED}" type="slidenum">
              <a:rPr lang="en-US" smtClean="0"/>
              <a:t>‹#›</a:t>
            </a:fld>
            <a:endParaRPr lang="en-US"/>
          </a:p>
        </p:txBody>
      </p:sp>
    </p:spTree>
    <p:extLst>
      <p:ext uri="{BB962C8B-B14F-4D97-AF65-F5344CB8AC3E}">
        <p14:creationId xmlns:p14="http://schemas.microsoft.com/office/powerpoint/2010/main" val="895686704"/>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6" name="Footer Placeholder 5"/>
          <p:cNvSpPr>
            <a:spLocks noGrp="1"/>
          </p:cNvSpPr>
          <p:nvPr>
            <p:ph type="ftr" sz="quarter" idx="11"/>
          </p:nvPr>
        </p:nvSpPr>
        <p:spPr/>
        <p:txBody>
          <a:bodyPr/>
          <a:lstStyle/>
          <a:p>
            <a:r>
              <a:rPr lang="en-US"/>
              <a:t>DATE, ADDITIONAL DETAILS (set this text using “Header &amp; Footer)</a:t>
            </a:r>
          </a:p>
        </p:txBody>
      </p:sp>
      <p:sp>
        <p:nvSpPr>
          <p:cNvPr id="7" name="Slide Number Placeholder 6"/>
          <p:cNvSpPr>
            <a:spLocks noGrp="1"/>
          </p:cNvSpPr>
          <p:nvPr>
            <p:ph type="sldNum" sz="quarter" idx="12"/>
          </p:nvPr>
        </p:nvSpPr>
        <p:spPr/>
        <p:txBody>
          <a:bodyPr/>
          <a:lstStyle/>
          <a:p>
            <a:fld id="{EBBA2BBE-D6E6-4BE2-A029-E4C4FCB9ADED}" type="slidenum">
              <a:rPr lang="en-US" smtClean="0"/>
              <a:t>‹#›</a:t>
            </a:fld>
            <a:endParaRPr lang="en-US"/>
          </a:p>
        </p:txBody>
      </p:sp>
      <p:sp>
        <p:nvSpPr>
          <p:cNvPr id="11" name="Picture Placeholder 10"/>
          <p:cNvSpPr>
            <a:spLocks noGrp="1"/>
          </p:cNvSpPr>
          <p:nvPr>
            <p:ph type="pic" sz="quarter" idx="16"/>
          </p:nvPr>
        </p:nvSpPr>
        <p:spPr>
          <a:xfrm>
            <a:off x="6057899" y="0"/>
            <a:ext cx="3086100" cy="3154363"/>
          </a:xfrm>
          <a:solidFill>
            <a:schemeClr val="bg1">
              <a:lumMod val="95000"/>
            </a:schemeClr>
          </a:solidFill>
        </p:spPr>
        <p:txBody>
          <a:bodyPr anchor="ctr" anchorCtr="0"/>
          <a:lstStyle>
            <a:lvl1pPr marL="0" indent="0" algn="ctr">
              <a:buFontTx/>
              <a:buNone/>
              <a:defRPr/>
            </a:lvl1pPr>
          </a:lstStyle>
          <a:p>
            <a:r>
              <a:rPr lang="en-US"/>
              <a:t>Drag picture to placeholder or click icon to add</a:t>
            </a:r>
            <a:endParaRPr lang="en-US" dirty="0"/>
          </a:p>
        </p:txBody>
      </p:sp>
      <p:sp>
        <p:nvSpPr>
          <p:cNvPr id="12" name="Picture Placeholder 10"/>
          <p:cNvSpPr>
            <a:spLocks noGrp="1"/>
          </p:cNvSpPr>
          <p:nvPr>
            <p:ph type="pic" sz="quarter" idx="17"/>
          </p:nvPr>
        </p:nvSpPr>
        <p:spPr>
          <a:xfrm>
            <a:off x="6057900" y="3154363"/>
            <a:ext cx="3086100" cy="3154363"/>
          </a:xfrm>
          <a:solidFill>
            <a:schemeClr val="bg1">
              <a:lumMod val="95000"/>
            </a:schemeClr>
          </a:solidFill>
        </p:spPr>
        <p:txBody>
          <a:bodyPr anchor="ctr" anchorCtr="0"/>
          <a:lstStyle>
            <a:lvl1pPr marL="0" indent="0" algn="ctr">
              <a:buFontTx/>
              <a:buNone/>
              <a:defRPr/>
            </a:lvl1pPr>
          </a:lstStyle>
          <a:p>
            <a:r>
              <a:rPr lang="en-US"/>
              <a:t>Drag picture to placeholder or click icon to add</a:t>
            </a:r>
            <a:endParaRPr lang="en-US" dirty="0"/>
          </a:p>
        </p:txBody>
      </p:sp>
      <p:sp>
        <p:nvSpPr>
          <p:cNvPr id="13" name="Title 1"/>
          <p:cNvSpPr>
            <a:spLocks noGrp="1"/>
          </p:cNvSpPr>
          <p:nvPr>
            <p:ph type="title" hasCustomPrompt="1"/>
          </p:nvPr>
        </p:nvSpPr>
        <p:spPr>
          <a:xfrm>
            <a:off x="914400" y="0"/>
            <a:ext cx="7600950" cy="954505"/>
          </a:xfrm>
        </p:spPr>
        <p:txBody>
          <a:bodyPr anchor="b">
            <a:noAutofit/>
          </a:bodyPr>
          <a:lstStyle>
            <a:lvl1pPr>
              <a:defRPr sz="3200" b="1">
                <a:solidFill>
                  <a:srgbClr val="009DE9"/>
                </a:solidFill>
              </a:defRPr>
            </a:lvl1pPr>
          </a:lstStyle>
          <a:p>
            <a:r>
              <a:rPr lang="en-CA" dirty="0"/>
              <a:t>Header</a:t>
            </a:r>
            <a:endParaRPr lang="en-US" dirty="0"/>
          </a:p>
        </p:txBody>
      </p:sp>
      <p:sp>
        <p:nvSpPr>
          <p:cNvPr id="14" name="Text Placeholder 3"/>
          <p:cNvSpPr>
            <a:spLocks noGrp="1"/>
          </p:cNvSpPr>
          <p:nvPr>
            <p:ph type="body" sz="half" idx="2"/>
          </p:nvPr>
        </p:nvSpPr>
        <p:spPr>
          <a:xfrm>
            <a:off x="914400" y="1411706"/>
            <a:ext cx="4704347" cy="4530129"/>
          </a:xfrm>
        </p:spPr>
        <p:txBody>
          <a:bodyPr>
            <a:noAutofit/>
          </a:bodyPr>
          <a:lstStyle>
            <a:lvl1pPr marL="257175" indent="-257175">
              <a:lnSpc>
                <a:spcPts val="2800"/>
              </a:lnSpc>
              <a:spcAft>
                <a:spcPts val="0"/>
              </a:spcAft>
              <a:buFont typeface="Arial" panose="020B0604020202020204" pitchFamily="34" charset="0"/>
              <a:buChar char="•"/>
              <a:defRPr sz="2400"/>
            </a:lvl1pPr>
            <a:lvl2pPr marL="600075" indent="-257175">
              <a:lnSpc>
                <a:spcPts val="2800"/>
              </a:lnSpc>
              <a:spcAft>
                <a:spcPts val="0"/>
              </a:spcAft>
              <a:buFont typeface="Courier New" panose="02070309020205020404" pitchFamily="49" charset="0"/>
              <a:buChar char="o"/>
              <a:defRPr sz="2400"/>
            </a:lvl2pPr>
            <a:lvl3pPr marL="942975" indent="-257175">
              <a:lnSpc>
                <a:spcPts val="2800"/>
              </a:lnSpc>
              <a:spcAft>
                <a:spcPts val="0"/>
              </a:spcAft>
              <a:buFont typeface="Arial" panose="020B0604020202020204" pitchFamily="34" charset="0"/>
              <a:buChar char="-"/>
              <a:defRPr sz="2400"/>
            </a:lvl3pPr>
            <a:lvl4pPr marL="1285875" indent="-257175">
              <a:lnSpc>
                <a:spcPts val="2800"/>
              </a:lnSpc>
              <a:spcAft>
                <a:spcPts val="0"/>
              </a:spcAft>
              <a:buFont typeface="Arial" panose="020B0604020202020204" pitchFamily="34" charset="0"/>
              <a:buChar char="•"/>
              <a:defRPr sz="2400"/>
            </a:lvl4pPr>
            <a:lvl5pPr marL="1628775" indent="-257175">
              <a:lnSpc>
                <a:spcPts val="2800"/>
              </a:lnSpc>
              <a:spcAft>
                <a:spcPts val="0"/>
              </a:spcAft>
              <a:buFont typeface="Arial" panose="020B0604020202020204" pitchFamily="34" charset="0"/>
              <a:buChar char="•"/>
              <a:defRPr sz="240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961517687"/>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Three Content">
    <p:spTree>
      <p:nvGrpSpPr>
        <p:cNvPr id="1" name=""/>
        <p:cNvGrpSpPr/>
        <p:nvPr/>
      </p:nvGrpSpPr>
      <p:grpSpPr>
        <a:xfrm>
          <a:off x="0" y="0"/>
          <a:ext cx="0" cy="0"/>
          <a:chOff x="0" y="0"/>
          <a:chExt cx="0" cy="0"/>
        </a:xfrm>
      </p:grpSpPr>
      <p:sp>
        <p:nvSpPr>
          <p:cNvPr id="6" name="Footer Placeholder 5"/>
          <p:cNvSpPr>
            <a:spLocks noGrp="1"/>
          </p:cNvSpPr>
          <p:nvPr>
            <p:ph type="ftr" sz="quarter" idx="11"/>
          </p:nvPr>
        </p:nvSpPr>
        <p:spPr/>
        <p:txBody>
          <a:bodyPr/>
          <a:lstStyle/>
          <a:p>
            <a:r>
              <a:rPr lang="en-US"/>
              <a:t>DATE, ADDITIONAL DETAILS (set this text using “Header &amp; Footer)</a:t>
            </a:r>
          </a:p>
        </p:txBody>
      </p:sp>
      <p:sp>
        <p:nvSpPr>
          <p:cNvPr id="7" name="Slide Number Placeholder 6"/>
          <p:cNvSpPr>
            <a:spLocks noGrp="1"/>
          </p:cNvSpPr>
          <p:nvPr>
            <p:ph type="sldNum" sz="quarter" idx="12"/>
          </p:nvPr>
        </p:nvSpPr>
        <p:spPr/>
        <p:txBody>
          <a:bodyPr/>
          <a:lstStyle/>
          <a:p>
            <a:fld id="{EBBA2BBE-D6E6-4BE2-A029-E4C4FCB9ADED}" type="slidenum">
              <a:rPr lang="en-US" smtClean="0"/>
              <a:t>‹#›</a:t>
            </a:fld>
            <a:endParaRPr lang="en-US"/>
          </a:p>
        </p:txBody>
      </p:sp>
      <p:sp>
        <p:nvSpPr>
          <p:cNvPr id="8" name="Text Placeholder 9"/>
          <p:cNvSpPr>
            <a:spLocks noGrp="1"/>
          </p:cNvSpPr>
          <p:nvPr>
            <p:ph type="body" sz="quarter" idx="13" hasCustomPrompt="1"/>
          </p:nvPr>
        </p:nvSpPr>
        <p:spPr>
          <a:xfrm>
            <a:off x="1234678" y="0"/>
            <a:ext cx="7280672" cy="711200"/>
          </a:xfrm>
        </p:spPr>
        <p:txBody>
          <a:bodyPr anchor="b" anchorCtr="0">
            <a:noAutofit/>
          </a:bodyPr>
          <a:lstStyle>
            <a:lvl1pPr marL="0" indent="0">
              <a:buFontTx/>
              <a:buNone/>
              <a:defRPr sz="2800" b="1" baseline="0">
                <a:solidFill>
                  <a:srgbClr val="009DE9"/>
                </a:solidFill>
              </a:defRPr>
            </a:lvl1pPr>
          </a:lstStyle>
          <a:p>
            <a:pPr lvl="0"/>
            <a:r>
              <a:rPr lang="en-US" dirty="0"/>
              <a:t>HEADER</a:t>
            </a:r>
          </a:p>
        </p:txBody>
      </p:sp>
      <p:sp>
        <p:nvSpPr>
          <p:cNvPr id="9" name="Text Placeholder 9"/>
          <p:cNvSpPr>
            <a:spLocks noGrp="1"/>
          </p:cNvSpPr>
          <p:nvPr>
            <p:ph type="body" sz="quarter" idx="14" hasCustomPrompt="1"/>
          </p:nvPr>
        </p:nvSpPr>
        <p:spPr>
          <a:xfrm>
            <a:off x="1234303" y="807453"/>
            <a:ext cx="7281047" cy="806193"/>
          </a:xfrm>
        </p:spPr>
        <p:txBody>
          <a:bodyPr anchor="t" anchorCtr="0">
            <a:noAutofit/>
          </a:bodyPr>
          <a:lstStyle>
            <a:lvl1pPr marL="0" indent="0">
              <a:buFontTx/>
              <a:buNone/>
              <a:defRPr sz="2400" b="0" baseline="0">
                <a:solidFill>
                  <a:schemeClr val="tx1"/>
                </a:solidFill>
              </a:defRPr>
            </a:lvl1pPr>
          </a:lstStyle>
          <a:p>
            <a:pPr lvl="0"/>
            <a:r>
              <a:rPr lang="en-US" dirty="0"/>
              <a:t>DESCRIPTIVE LINE OF COPY</a:t>
            </a:r>
          </a:p>
        </p:txBody>
      </p:sp>
      <p:sp>
        <p:nvSpPr>
          <p:cNvPr id="10" name="Picture Placeholder 10"/>
          <p:cNvSpPr>
            <a:spLocks noGrp="1"/>
          </p:cNvSpPr>
          <p:nvPr>
            <p:ph type="pic" sz="quarter" idx="16"/>
          </p:nvPr>
        </p:nvSpPr>
        <p:spPr>
          <a:xfrm>
            <a:off x="0" y="1828800"/>
            <a:ext cx="3044952" cy="4114800"/>
          </a:xfrm>
          <a:solidFill>
            <a:schemeClr val="bg1">
              <a:lumMod val="95000"/>
            </a:schemeClr>
          </a:solidFill>
        </p:spPr>
        <p:txBody>
          <a:bodyPr anchor="ctr" anchorCtr="0"/>
          <a:lstStyle>
            <a:lvl1pPr marL="0" indent="0" algn="ctr">
              <a:buFontTx/>
              <a:buNone/>
              <a:defRPr/>
            </a:lvl1pPr>
          </a:lstStyle>
          <a:p>
            <a:r>
              <a:rPr lang="en-US"/>
              <a:t>Drag picture to placeholder or click icon to add</a:t>
            </a:r>
            <a:endParaRPr lang="en-US" dirty="0"/>
          </a:p>
        </p:txBody>
      </p:sp>
      <p:sp>
        <p:nvSpPr>
          <p:cNvPr id="11" name="Picture Placeholder 10"/>
          <p:cNvSpPr>
            <a:spLocks noGrp="1"/>
          </p:cNvSpPr>
          <p:nvPr>
            <p:ph type="pic" sz="quarter" idx="17"/>
          </p:nvPr>
        </p:nvSpPr>
        <p:spPr>
          <a:xfrm>
            <a:off x="3044952" y="1828800"/>
            <a:ext cx="3044952" cy="4114800"/>
          </a:xfrm>
          <a:solidFill>
            <a:schemeClr val="bg1">
              <a:lumMod val="95000"/>
            </a:schemeClr>
          </a:solidFill>
        </p:spPr>
        <p:txBody>
          <a:bodyPr anchor="ctr" anchorCtr="0"/>
          <a:lstStyle>
            <a:lvl1pPr marL="0" indent="0" algn="ctr">
              <a:buFontTx/>
              <a:buNone/>
              <a:defRPr/>
            </a:lvl1pPr>
          </a:lstStyle>
          <a:p>
            <a:r>
              <a:rPr lang="en-US"/>
              <a:t>Drag picture to placeholder or click icon to add</a:t>
            </a:r>
            <a:endParaRPr lang="en-US" dirty="0"/>
          </a:p>
        </p:txBody>
      </p:sp>
      <p:sp>
        <p:nvSpPr>
          <p:cNvPr id="12" name="Picture Placeholder 10"/>
          <p:cNvSpPr>
            <a:spLocks noGrp="1"/>
          </p:cNvSpPr>
          <p:nvPr>
            <p:ph type="pic" sz="quarter" idx="18"/>
          </p:nvPr>
        </p:nvSpPr>
        <p:spPr>
          <a:xfrm>
            <a:off x="6089904" y="1828800"/>
            <a:ext cx="3054096" cy="4114800"/>
          </a:xfrm>
          <a:solidFill>
            <a:schemeClr val="bg1">
              <a:lumMod val="95000"/>
            </a:schemeClr>
          </a:solidFill>
        </p:spPr>
        <p:txBody>
          <a:bodyPr anchor="ctr" anchorCtr="0"/>
          <a:lstStyle>
            <a:lvl1pPr marL="0" indent="0" algn="ctr">
              <a:buFontTx/>
              <a:buNone/>
              <a:defRPr/>
            </a:lvl1pPr>
          </a:lstStyle>
          <a:p>
            <a:r>
              <a:rPr lang="en-US"/>
              <a:t>Drag picture to placeholder or click icon to add</a:t>
            </a:r>
            <a:endParaRPr lang="en-US" dirty="0"/>
          </a:p>
        </p:txBody>
      </p:sp>
    </p:spTree>
    <p:extLst>
      <p:ext uri="{BB962C8B-B14F-4D97-AF65-F5344CB8AC3E}">
        <p14:creationId xmlns:p14="http://schemas.microsoft.com/office/powerpoint/2010/main" val="2043716104"/>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1234303" y="0"/>
            <a:ext cx="7281048" cy="711200"/>
          </a:xfrm>
        </p:spPr>
        <p:txBody>
          <a:bodyPr anchor="b">
            <a:noAutofit/>
          </a:bodyPr>
          <a:lstStyle>
            <a:lvl1pPr>
              <a:defRPr sz="2800" b="1">
                <a:solidFill>
                  <a:srgbClr val="009DE9"/>
                </a:solidFill>
              </a:defRPr>
            </a:lvl1pPr>
          </a:lstStyle>
          <a:p>
            <a:pPr lvl="0"/>
            <a:r>
              <a:rPr lang="en-US" dirty="0"/>
              <a:t>HEADER</a:t>
            </a:r>
          </a:p>
        </p:txBody>
      </p:sp>
      <p:sp>
        <p:nvSpPr>
          <p:cNvPr id="4" name="Text Placeholder 3"/>
          <p:cNvSpPr>
            <a:spLocks noGrp="1"/>
          </p:cNvSpPr>
          <p:nvPr>
            <p:ph type="body" sz="half" idx="2" hasCustomPrompt="1"/>
          </p:nvPr>
        </p:nvSpPr>
        <p:spPr>
          <a:xfrm>
            <a:off x="1234302" y="807453"/>
            <a:ext cx="7281048" cy="806193"/>
          </a:xfrm>
        </p:spPr>
        <p:txBody>
          <a:bodyPr>
            <a:noAutofit/>
          </a:bodyPr>
          <a:lstStyle>
            <a:lvl1pPr marL="0" indent="0">
              <a:buNone/>
              <a:defRPr sz="2400">
                <a:solidFill>
                  <a:schemeClr val="tx1"/>
                </a:solidFill>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dirty="0"/>
              <a:t>DESCRIPTIVE LINE OF TEXT</a:t>
            </a:r>
          </a:p>
        </p:txBody>
      </p:sp>
      <p:sp>
        <p:nvSpPr>
          <p:cNvPr id="6" name="Footer Placeholder 5"/>
          <p:cNvSpPr>
            <a:spLocks noGrp="1"/>
          </p:cNvSpPr>
          <p:nvPr>
            <p:ph type="ftr" sz="quarter" idx="11"/>
          </p:nvPr>
        </p:nvSpPr>
        <p:spPr/>
        <p:txBody>
          <a:bodyPr/>
          <a:lstStyle/>
          <a:p>
            <a:r>
              <a:rPr lang="en-US"/>
              <a:t>DATE, ADDITIONAL DETAILS (set this text using “Header &amp; Footer)</a:t>
            </a:r>
          </a:p>
        </p:txBody>
      </p:sp>
      <p:sp>
        <p:nvSpPr>
          <p:cNvPr id="7" name="Slide Number Placeholder 6"/>
          <p:cNvSpPr>
            <a:spLocks noGrp="1"/>
          </p:cNvSpPr>
          <p:nvPr>
            <p:ph type="sldNum" sz="quarter" idx="12"/>
          </p:nvPr>
        </p:nvSpPr>
        <p:spPr/>
        <p:txBody>
          <a:bodyPr/>
          <a:lstStyle/>
          <a:p>
            <a:fld id="{EBBA2BBE-D6E6-4BE2-A029-E4C4FCB9ADED}" type="slidenum">
              <a:rPr lang="en-US" smtClean="0"/>
              <a:t>‹#›</a:t>
            </a:fld>
            <a:endParaRPr lang="en-US"/>
          </a:p>
        </p:txBody>
      </p:sp>
      <p:sp>
        <p:nvSpPr>
          <p:cNvPr id="8" name="Picture Placeholder 10"/>
          <p:cNvSpPr>
            <a:spLocks noGrp="1"/>
          </p:cNvSpPr>
          <p:nvPr>
            <p:ph type="pic" sz="quarter" idx="16"/>
          </p:nvPr>
        </p:nvSpPr>
        <p:spPr>
          <a:xfrm>
            <a:off x="0" y="1828800"/>
            <a:ext cx="9144000" cy="4114800"/>
          </a:xfrm>
          <a:solidFill>
            <a:schemeClr val="bg1">
              <a:lumMod val="95000"/>
            </a:schemeClr>
          </a:solidFill>
        </p:spPr>
        <p:txBody>
          <a:bodyPr anchor="ctr" anchorCtr="0"/>
          <a:lstStyle>
            <a:lvl1pPr marL="0" indent="0" algn="ctr">
              <a:buFontTx/>
              <a:buNone/>
              <a:defRPr/>
            </a:lvl1pPr>
          </a:lstStyle>
          <a:p>
            <a:r>
              <a:rPr lang="en-US" dirty="0"/>
              <a:t>Drag picture to placeholder or click icon to add</a:t>
            </a:r>
          </a:p>
        </p:txBody>
      </p:sp>
    </p:spTree>
    <p:extLst>
      <p:ext uri="{BB962C8B-B14F-4D97-AF65-F5344CB8AC3E}">
        <p14:creationId xmlns:p14="http://schemas.microsoft.com/office/powerpoint/2010/main" val="1960070831"/>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Content Full Slide">
    <p:spTree>
      <p:nvGrpSpPr>
        <p:cNvPr id="1" name=""/>
        <p:cNvGrpSpPr/>
        <p:nvPr/>
      </p:nvGrpSpPr>
      <p:grpSpPr>
        <a:xfrm>
          <a:off x="0" y="0"/>
          <a:ext cx="0" cy="0"/>
          <a:chOff x="0" y="0"/>
          <a:chExt cx="0" cy="0"/>
        </a:xfrm>
      </p:grpSpPr>
      <p:sp>
        <p:nvSpPr>
          <p:cNvPr id="10" name="Picture Placeholder 8"/>
          <p:cNvSpPr>
            <a:spLocks noGrp="1"/>
          </p:cNvSpPr>
          <p:nvPr>
            <p:ph type="pic" sz="quarter" idx="13"/>
          </p:nvPr>
        </p:nvSpPr>
        <p:spPr>
          <a:xfrm>
            <a:off x="0" y="-1"/>
            <a:ext cx="9144000" cy="6309360"/>
          </a:xfrm>
          <a:solidFill>
            <a:schemeClr val="bg1">
              <a:lumMod val="95000"/>
            </a:schemeClr>
          </a:solidFill>
        </p:spPr>
        <p:txBody>
          <a:bodyPr anchor="ctr"/>
          <a:lstStyle>
            <a:lvl1pPr marL="0" indent="0" algn="ctr">
              <a:buNone/>
              <a:defRPr/>
            </a:lvl1pPr>
          </a:lstStyle>
          <a:p>
            <a:r>
              <a:rPr lang="en-US" dirty="0"/>
              <a:t>Drag picture to placeholder or click icon to add</a:t>
            </a:r>
          </a:p>
        </p:txBody>
      </p:sp>
      <p:sp>
        <p:nvSpPr>
          <p:cNvPr id="2" name="Title 1"/>
          <p:cNvSpPr>
            <a:spLocks noGrp="1"/>
          </p:cNvSpPr>
          <p:nvPr>
            <p:ph type="title" hasCustomPrompt="1"/>
          </p:nvPr>
        </p:nvSpPr>
        <p:spPr>
          <a:xfrm>
            <a:off x="1234303" y="0"/>
            <a:ext cx="7281048" cy="711200"/>
          </a:xfrm>
        </p:spPr>
        <p:txBody>
          <a:bodyPr anchor="b">
            <a:noAutofit/>
          </a:bodyPr>
          <a:lstStyle>
            <a:lvl1pPr>
              <a:defRPr sz="2800" b="1">
                <a:solidFill>
                  <a:srgbClr val="009DE9"/>
                </a:solidFill>
              </a:defRPr>
            </a:lvl1pPr>
          </a:lstStyle>
          <a:p>
            <a:r>
              <a:rPr lang="en-US" dirty="0"/>
              <a:t>HEADER</a:t>
            </a:r>
          </a:p>
        </p:txBody>
      </p:sp>
      <p:sp>
        <p:nvSpPr>
          <p:cNvPr id="4" name="Text Placeholder 3"/>
          <p:cNvSpPr>
            <a:spLocks noGrp="1"/>
          </p:cNvSpPr>
          <p:nvPr>
            <p:ph type="body" sz="half" idx="2" hasCustomPrompt="1"/>
          </p:nvPr>
        </p:nvSpPr>
        <p:spPr>
          <a:xfrm>
            <a:off x="1234302" y="807453"/>
            <a:ext cx="7281048" cy="806193"/>
          </a:xfrm>
        </p:spPr>
        <p:txBody>
          <a:bodyPr>
            <a:noAutofit/>
          </a:bodyPr>
          <a:lstStyle>
            <a:lvl1pPr marL="0" indent="0">
              <a:buNone/>
              <a:defRPr sz="2400">
                <a:solidFill>
                  <a:schemeClr val="tx1"/>
                </a:solidFill>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dirty="0"/>
              <a:t>DESCRIPTIVE LINE OF TEXT</a:t>
            </a:r>
          </a:p>
        </p:txBody>
      </p:sp>
      <p:sp>
        <p:nvSpPr>
          <p:cNvPr id="6" name="Footer Placeholder 5"/>
          <p:cNvSpPr>
            <a:spLocks noGrp="1"/>
          </p:cNvSpPr>
          <p:nvPr>
            <p:ph type="ftr" sz="quarter" idx="11"/>
          </p:nvPr>
        </p:nvSpPr>
        <p:spPr/>
        <p:txBody>
          <a:bodyPr/>
          <a:lstStyle/>
          <a:p>
            <a:r>
              <a:rPr lang="en-US"/>
              <a:t>DATE, ADDITIONAL DETAILS (set this text using “Header &amp; Footer)</a:t>
            </a:r>
          </a:p>
        </p:txBody>
      </p:sp>
      <p:sp>
        <p:nvSpPr>
          <p:cNvPr id="7" name="Slide Number Placeholder 6"/>
          <p:cNvSpPr>
            <a:spLocks noGrp="1"/>
          </p:cNvSpPr>
          <p:nvPr>
            <p:ph type="sldNum" sz="quarter" idx="12"/>
          </p:nvPr>
        </p:nvSpPr>
        <p:spPr/>
        <p:txBody>
          <a:bodyPr/>
          <a:lstStyle/>
          <a:p>
            <a:fld id="{EBBA2BBE-D6E6-4BE2-A029-E4C4FCB9ADED}" type="slidenum">
              <a:rPr lang="en-US" smtClean="0"/>
              <a:t>‹#›</a:t>
            </a:fld>
            <a:endParaRPr lang="en-US"/>
          </a:p>
        </p:txBody>
      </p:sp>
    </p:spTree>
    <p:extLst>
      <p:ext uri="{BB962C8B-B14F-4D97-AF65-F5344CB8AC3E}">
        <p14:creationId xmlns:p14="http://schemas.microsoft.com/office/powerpoint/2010/main" val="1532611412"/>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US"/>
              <a:t>DATE, ADDITIONAL DETAILS (set this text using “Header &amp; Footer)</a:t>
            </a:r>
          </a:p>
        </p:txBody>
      </p:sp>
      <p:sp>
        <p:nvSpPr>
          <p:cNvPr id="4" name="Slide Number Placeholder 3"/>
          <p:cNvSpPr>
            <a:spLocks noGrp="1"/>
          </p:cNvSpPr>
          <p:nvPr>
            <p:ph type="sldNum" sz="quarter" idx="12"/>
          </p:nvPr>
        </p:nvSpPr>
        <p:spPr/>
        <p:txBody>
          <a:bodyPr/>
          <a:lstStyle/>
          <a:p>
            <a:fld id="{EBBA2BBE-D6E6-4BE2-A029-E4C4FCB9ADED}" type="slidenum">
              <a:rPr lang="en-US" smtClean="0"/>
              <a:t>‹#›</a:t>
            </a:fld>
            <a:endParaRPr lang="en-US"/>
          </a:p>
        </p:txBody>
      </p:sp>
    </p:spTree>
    <p:extLst>
      <p:ext uri="{BB962C8B-B14F-4D97-AF65-F5344CB8AC3E}">
        <p14:creationId xmlns:p14="http://schemas.microsoft.com/office/powerpoint/2010/main" val="466980783"/>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a:xfrm>
            <a:off x="1028699" y="4114801"/>
            <a:ext cx="6515100" cy="633661"/>
          </a:xfrm>
        </p:spPr>
        <p:txBody>
          <a:bodyPr anchor="t" anchorCtr="0"/>
          <a:lstStyle>
            <a:lvl1pPr>
              <a:defRPr sz="1600" i="0"/>
            </a:lvl1pPr>
          </a:lstStyle>
          <a:p>
            <a:r>
              <a:rPr lang="en-US" dirty="0"/>
              <a:t>DATE, ADDITIONAL DETAILS (set this text using “Header &amp; Footer)</a:t>
            </a:r>
          </a:p>
        </p:txBody>
      </p:sp>
      <p:sp>
        <p:nvSpPr>
          <p:cNvPr id="3" name="Subtitle 2"/>
          <p:cNvSpPr>
            <a:spLocks noGrp="1"/>
          </p:cNvSpPr>
          <p:nvPr>
            <p:ph type="subTitle" idx="1" hasCustomPrompt="1"/>
          </p:nvPr>
        </p:nvSpPr>
        <p:spPr>
          <a:xfrm>
            <a:off x="1028699" y="2292513"/>
            <a:ext cx="6515100" cy="1655762"/>
          </a:xfrm>
        </p:spPr>
        <p:txBody>
          <a:bodyPr/>
          <a:lstStyle>
            <a:lvl1pPr marL="0" indent="0" algn="l">
              <a:lnSpc>
                <a:spcPct val="90000"/>
              </a:lnSpc>
              <a:buNone/>
              <a:defRPr sz="32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a:t>SUBTITLE</a:t>
            </a:r>
          </a:p>
        </p:txBody>
      </p:sp>
      <p:sp>
        <p:nvSpPr>
          <p:cNvPr id="7" name="Rectangle 6"/>
          <p:cNvSpPr/>
          <p:nvPr userDrawn="1"/>
        </p:nvSpPr>
        <p:spPr>
          <a:xfrm>
            <a:off x="0" y="6217920"/>
            <a:ext cx="9144000" cy="640080"/>
          </a:xfrm>
          <a:prstGeom prst="rect">
            <a:avLst/>
          </a:prstGeom>
          <a:gradFill flip="none" rotWithShape="1">
            <a:gsLst>
              <a:gs pos="25000">
                <a:srgbClr val="FE5442"/>
              </a:gs>
              <a:gs pos="100000">
                <a:srgbClr val="DF1601"/>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350"/>
          </a:p>
        </p:txBody>
      </p:sp>
      <p:sp>
        <p:nvSpPr>
          <p:cNvPr id="2" name="Title 1"/>
          <p:cNvSpPr>
            <a:spLocks noGrp="1"/>
          </p:cNvSpPr>
          <p:nvPr>
            <p:ph type="ctrTitle" hasCustomPrompt="1"/>
          </p:nvPr>
        </p:nvSpPr>
        <p:spPr>
          <a:xfrm>
            <a:off x="1038225" y="1"/>
            <a:ext cx="6505574" cy="2138223"/>
          </a:xfrm>
        </p:spPr>
        <p:txBody>
          <a:bodyPr anchor="b"/>
          <a:lstStyle>
            <a:lvl1pPr algn="l">
              <a:defRPr sz="3200" b="1"/>
            </a:lvl1pPr>
          </a:lstStyle>
          <a:p>
            <a:r>
              <a:rPr lang="en-US" dirty="0"/>
              <a:t>TITLE</a:t>
            </a:r>
          </a:p>
        </p:txBody>
      </p:sp>
      <p:sp>
        <p:nvSpPr>
          <p:cNvPr id="6" name="Slide Number Placeholder 5"/>
          <p:cNvSpPr>
            <a:spLocks noGrp="1"/>
          </p:cNvSpPr>
          <p:nvPr>
            <p:ph type="sldNum" sz="quarter" idx="12"/>
          </p:nvPr>
        </p:nvSpPr>
        <p:spPr/>
        <p:txBody>
          <a:bodyPr/>
          <a:lstStyle/>
          <a:p>
            <a:fld id="{A3F57748-2007-7E4E-BE6E-DA5E3EB58124}" type="slidenum">
              <a:rPr lang="en-US" smtClean="0"/>
              <a:t>‹#›</a:t>
            </a:fld>
            <a:endParaRPr lang="en-US"/>
          </a:p>
        </p:txBody>
      </p:sp>
      <p:sp>
        <p:nvSpPr>
          <p:cNvPr id="8" name="Rectangle 7"/>
          <p:cNvSpPr/>
          <p:nvPr userDrawn="1"/>
        </p:nvSpPr>
        <p:spPr>
          <a:xfrm>
            <a:off x="0" y="6126480"/>
            <a:ext cx="9144000" cy="45720"/>
          </a:xfrm>
          <a:prstGeom prst="rect">
            <a:avLst/>
          </a:prstGeom>
          <a:gradFill flip="none" rotWithShape="1">
            <a:gsLst>
              <a:gs pos="0">
                <a:schemeClr val="tx2"/>
              </a:gs>
              <a:gs pos="25000">
                <a:schemeClr val="tx2"/>
              </a:gs>
              <a:gs pos="100000">
                <a:schemeClr val="tx2">
                  <a:lumMod val="80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350"/>
          </a:p>
        </p:txBody>
      </p:sp>
      <p:grpSp>
        <p:nvGrpSpPr>
          <p:cNvPr id="9" name="Group 31"/>
          <p:cNvGrpSpPr>
            <a:grpSpLocks noChangeAspect="1"/>
          </p:cNvGrpSpPr>
          <p:nvPr userDrawn="1"/>
        </p:nvGrpSpPr>
        <p:grpSpPr bwMode="auto">
          <a:xfrm>
            <a:off x="5540375" y="-650875"/>
            <a:ext cx="4133850" cy="4821238"/>
            <a:chOff x="3490" y="-410"/>
            <a:chExt cx="2604" cy="3037"/>
          </a:xfrm>
        </p:grpSpPr>
        <p:sp>
          <p:nvSpPr>
            <p:cNvPr id="10" name="AutoShape 30"/>
            <p:cNvSpPr>
              <a:spLocks noChangeAspect="1" noChangeArrowheads="1" noTextEdit="1"/>
            </p:cNvSpPr>
            <p:nvPr userDrawn="1"/>
          </p:nvSpPr>
          <p:spPr bwMode="auto">
            <a:xfrm>
              <a:off x="3490" y="-410"/>
              <a:ext cx="2604" cy="3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 name="Freeform 32"/>
            <p:cNvSpPr>
              <a:spLocks noEditPoints="1"/>
            </p:cNvSpPr>
            <p:nvPr userDrawn="1"/>
          </p:nvSpPr>
          <p:spPr bwMode="auto">
            <a:xfrm>
              <a:off x="3490" y="-410"/>
              <a:ext cx="2604" cy="3037"/>
            </a:xfrm>
            <a:custGeom>
              <a:avLst/>
              <a:gdLst>
                <a:gd name="T0" fmla="*/ 0 w 553"/>
                <a:gd name="T1" fmla="*/ 52 h 645"/>
                <a:gd name="T2" fmla="*/ 553 w 553"/>
                <a:gd name="T3" fmla="*/ 52 h 645"/>
                <a:gd name="T4" fmla="*/ 277 w 553"/>
                <a:gd name="T5" fmla="*/ 645 h 645"/>
                <a:gd name="T6" fmla="*/ 88 w 553"/>
                <a:gd name="T7" fmla="*/ 434 h 645"/>
                <a:gd name="T8" fmla="*/ 285 w 553"/>
                <a:gd name="T9" fmla="*/ 611 h 645"/>
                <a:gd name="T10" fmla="*/ 526 w 553"/>
                <a:gd name="T11" fmla="*/ 26 h 645"/>
                <a:gd name="T12" fmla="*/ 74 w 553"/>
                <a:gd name="T13" fmla="*/ 208 h 645"/>
                <a:gd name="T14" fmla="*/ 92 w 553"/>
                <a:gd name="T15" fmla="*/ 98 h 645"/>
                <a:gd name="T16" fmla="*/ 72 w 553"/>
                <a:gd name="T17" fmla="*/ 70 h 645"/>
                <a:gd name="T18" fmla="*/ 221 w 553"/>
                <a:gd name="T19" fmla="*/ 141 h 645"/>
                <a:gd name="T20" fmla="*/ 74 w 553"/>
                <a:gd name="T21" fmla="*/ 216 h 645"/>
                <a:gd name="T22" fmla="*/ 120 w 553"/>
                <a:gd name="T23" fmla="*/ 182 h 645"/>
                <a:gd name="T24" fmla="*/ 193 w 553"/>
                <a:gd name="T25" fmla="*/ 144 h 645"/>
                <a:gd name="T26" fmla="*/ 303 w 553"/>
                <a:gd name="T27" fmla="*/ 472 h 645"/>
                <a:gd name="T28" fmla="*/ 276 w 553"/>
                <a:gd name="T29" fmla="*/ 540 h 645"/>
                <a:gd name="T30" fmla="*/ 219 w 553"/>
                <a:gd name="T31" fmla="*/ 499 h 645"/>
                <a:gd name="T32" fmla="*/ 225 w 553"/>
                <a:gd name="T33" fmla="*/ 378 h 645"/>
                <a:gd name="T34" fmla="*/ 177 w 553"/>
                <a:gd name="T35" fmla="*/ 350 h 645"/>
                <a:gd name="T36" fmla="*/ 144 w 553"/>
                <a:gd name="T37" fmla="*/ 337 h 645"/>
                <a:gd name="T38" fmla="*/ 228 w 553"/>
                <a:gd name="T39" fmla="*/ 279 h 645"/>
                <a:gd name="T40" fmla="*/ 388 w 553"/>
                <a:gd name="T41" fmla="*/ 272 h 645"/>
                <a:gd name="T42" fmla="*/ 340 w 553"/>
                <a:gd name="T43" fmla="*/ 317 h 645"/>
                <a:gd name="T44" fmla="*/ 375 w 553"/>
                <a:gd name="T45" fmla="*/ 394 h 645"/>
                <a:gd name="T46" fmla="*/ 340 w 553"/>
                <a:gd name="T47" fmla="*/ 400 h 645"/>
                <a:gd name="T48" fmla="*/ 303 w 553"/>
                <a:gd name="T49" fmla="*/ 472 h 645"/>
                <a:gd name="T50" fmla="*/ 308 w 553"/>
                <a:gd name="T51" fmla="*/ 216 h 645"/>
                <a:gd name="T52" fmla="*/ 324 w 553"/>
                <a:gd name="T53" fmla="*/ 203 h 645"/>
                <a:gd name="T54" fmla="*/ 264 w 553"/>
                <a:gd name="T55" fmla="*/ 164 h 645"/>
                <a:gd name="T56" fmla="*/ 271 w 553"/>
                <a:gd name="T57" fmla="*/ 208 h 645"/>
                <a:gd name="T58" fmla="*/ 220 w 553"/>
                <a:gd name="T59" fmla="*/ 216 h 645"/>
                <a:gd name="T60" fmla="*/ 246 w 553"/>
                <a:gd name="T61" fmla="*/ 182 h 645"/>
                <a:gd name="T62" fmla="*/ 282 w 553"/>
                <a:gd name="T63" fmla="*/ 74 h 645"/>
                <a:gd name="T64" fmla="*/ 353 w 553"/>
                <a:gd name="T65" fmla="*/ 196 h 645"/>
                <a:gd name="T66" fmla="*/ 367 w 553"/>
                <a:gd name="T67" fmla="*/ 216 h 645"/>
                <a:gd name="T68" fmla="*/ 261 w 553"/>
                <a:gd name="T69" fmla="*/ 318 h 645"/>
                <a:gd name="T70" fmla="*/ 245 w 553"/>
                <a:gd name="T71" fmla="*/ 300 h 645"/>
                <a:gd name="T72" fmla="*/ 267 w 553"/>
                <a:gd name="T73" fmla="*/ 153 h 645"/>
                <a:gd name="T74" fmla="*/ 478 w 553"/>
                <a:gd name="T75" fmla="*/ 217 h 645"/>
                <a:gd name="T76" fmla="*/ 373 w 553"/>
                <a:gd name="T77" fmla="*/ 208 h 645"/>
                <a:gd name="T78" fmla="*/ 391 w 553"/>
                <a:gd name="T79" fmla="*/ 98 h 645"/>
                <a:gd name="T80" fmla="*/ 371 w 553"/>
                <a:gd name="T81" fmla="*/ 70 h 645"/>
                <a:gd name="T82" fmla="*/ 441 w 553"/>
                <a:gd name="T83" fmla="*/ 78 h 645"/>
                <a:gd name="T84" fmla="*/ 418 w 553"/>
                <a:gd name="T85" fmla="*/ 182 h 645"/>
                <a:gd name="T86" fmla="*/ 466 w 553"/>
                <a:gd name="T87" fmla="*/ 200 h 645"/>
                <a:gd name="T88" fmla="*/ 478 w 553"/>
                <a:gd name="T89" fmla="*/ 217 h 6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553" h="645">
                  <a:moveTo>
                    <a:pt x="267" y="640"/>
                  </a:moveTo>
                  <a:cubicBezTo>
                    <a:pt x="183" y="596"/>
                    <a:pt x="113" y="538"/>
                    <a:pt x="65" y="449"/>
                  </a:cubicBezTo>
                  <a:cubicBezTo>
                    <a:pt x="20" y="364"/>
                    <a:pt x="0" y="270"/>
                    <a:pt x="0" y="52"/>
                  </a:cubicBezTo>
                  <a:cubicBezTo>
                    <a:pt x="0" y="0"/>
                    <a:pt x="0" y="0"/>
                    <a:pt x="0" y="0"/>
                  </a:cubicBezTo>
                  <a:cubicBezTo>
                    <a:pt x="553" y="0"/>
                    <a:pt x="553" y="0"/>
                    <a:pt x="553" y="0"/>
                  </a:cubicBezTo>
                  <a:cubicBezTo>
                    <a:pt x="553" y="52"/>
                    <a:pt x="553" y="52"/>
                    <a:pt x="553" y="52"/>
                  </a:cubicBezTo>
                  <a:cubicBezTo>
                    <a:pt x="553" y="270"/>
                    <a:pt x="534" y="364"/>
                    <a:pt x="488" y="449"/>
                  </a:cubicBezTo>
                  <a:cubicBezTo>
                    <a:pt x="440" y="538"/>
                    <a:pt x="370" y="596"/>
                    <a:pt x="286" y="640"/>
                  </a:cubicBezTo>
                  <a:cubicBezTo>
                    <a:pt x="277" y="645"/>
                    <a:pt x="277" y="645"/>
                    <a:pt x="277" y="645"/>
                  </a:cubicBezTo>
                  <a:lnTo>
                    <a:pt x="267" y="640"/>
                  </a:lnTo>
                  <a:close/>
                  <a:moveTo>
                    <a:pt x="27" y="78"/>
                  </a:moveTo>
                  <a:cubicBezTo>
                    <a:pt x="27" y="273"/>
                    <a:pt x="51" y="363"/>
                    <a:pt x="88" y="434"/>
                  </a:cubicBezTo>
                  <a:cubicBezTo>
                    <a:pt x="126" y="506"/>
                    <a:pt x="174" y="554"/>
                    <a:pt x="268" y="611"/>
                  </a:cubicBezTo>
                  <a:cubicBezTo>
                    <a:pt x="277" y="616"/>
                    <a:pt x="277" y="616"/>
                    <a:pt x="277" y="616"/>
                  </a:cubicBezTo>
                  <a:cubicBezTo>
                    <a:pt x="285" y="611"/>
                    <a:pt x="285" y="611"/>
                    <a:pt x="285" y="611"/>
                  </a:cubicBezTo>
                  <a:cubicBezTo>
                    <a:pt x="379" y="554"/>
                    <a:pt x="427" y="506"/>
                    <a:pt x="465" y="434"/>
                  </a:cubicBezTo>
                  <a:cubicBezTo>
                    <a:pt x="502" y="363"/>
                    <a:pt x="526" y="273"/>
                    <a:pt x="526" y="78"/>
                  </a:cubicBezTo>
                  <a:cubicBezTo>
                    <a:pt x="526" y="26"/>
                    <a:pt x="526" y="26"/>
                    <a:pt x="526" y="26"/>
                  </a:cubicBezTo>
                  <a:cubicBezTo>
                    <a:pt x="27" y="26"/>
                    <a:pt x="27" y="26"/>
                    <a:pt x="27" y="26"/>
                  </a:cubicBezTo>
                  <a:lnTo>
                    <a:pt x="27" y="78"/>
                  </a:lnTo>
                  <a:close/>
                  <a:moveTo>
                    <a:pt x="74" y="208"/>
                  </a:moveTo>
                  <a:cubicBezTo>
                    <a:pt x="81" y="208"/>
                    <a:pt x="87" y="207"/>
                    <a:pt x="89" y="204"/>
                  </a:cubicBezTo>
                  <a:cubicBezTo>
                    <a:pt x="91" y="201"/>
                    <a:pt x="92" y="197"/>
                    <a:pt x="92" y="190"/>
                  </a:cubicBezTo>
                  <a:cubicBezTo>
                    <a:pt x="92" y="98"/>
                    <a:pt x="92" y="98"/>
                    <a:pt x="92" y="98"/>
                  </a:cubicBezTo>
                  <a:cubicBezTo>
                    <a:pt x="92" y="88"/>
                    <a:pt x="90" y="84"/>
                    <a:pt x="88" y="82"/>
                  </a:cubicBezTo>
                  <a:cubicBezTo>
                    <a:pt x="85" y="79"/>
                    <a:pt x="81" y="78"/>
                    <a:pt x="72" y="78"/>
                  </a:cubicBezTo>
                  <a:cubicBezTo>
                    <a:pt x="72" y="70"/>
                    <a:pt x="72" y="70"/>
                    <a:pt x="72" y="70"/>
                  </a:cubicBezTo>
                  <a:cubicBezTo>
                    <a:pt x="81" y="70"/>
                    <a:pt x="90" y="71"/>
                    <a:pt x="96" y="71"/>
                  </a:cubicBezTo>
                  <a:cubicBezTo>
                    <a:pt x="103" y="71"/>
                    <a:pt x="120" y="69"/>
                    <a:pt x="144" y="69"/>
                  </a:cubicBezTo>
                  <a:cubicBezTo>
                    <a:pt x="194" y="69"/>
                    <a:pt x="221" y="96"/>
                    <a:pt x="221" y="141"/>
                  </a:cubicBezTo>
                  <a:cubicBezTo>
                    <a:pt x="221" y="187"/>
                    <a:pt x="189" y="216"/>
                    <a:pt x="139" y="216"/>
                  </a:cubicBezTo>
                  <a:cubicBezTo>
                    <a:pt x="124" y="216"/>
                    <a:pt x="115" y="215"/>
                    <a:pt x="104" y="215"/>
                  </a:cubicBezTo>
                  <a:cubicBezTo>
                    <a:pt x="92" y="215"/>
                    <a:pt x="81" y="216"/>
                    <a:pt x="74" y="216"/>
                  </a:cubicBezTo>
                  <a:lnTo>
                    <a:pt x="74" y="208"/>
                  </a:lnTo>
                  <a:close/>
                  <a:moveTo>
                    <a:pt x="120" y="78"/>
                  </a:moveTo>
                  <a:cubicBezTo>
                    <a:pt x="120" y="182"/>
                    <a:pt x="120" y="182"/>
                    <a:pt x="120" y="182"/>
                  </a:cubicBezTo>
                  <a:cubicBezTo>
                    <a:pt x="120" y="195"/>
                    <a:pt x="121" y="199"/>
                    <a:pt x="124" y="201"/>
                  </a:cubicBezTo>
                  <a:cubicBezTo>
                    <a:pt x="126" y="204"/>
                    <a:pt x="130" y="207"/>
                    <a:pt x="141" y="207"/>
                  </a:cubicBezTo>
                  <a:cubicBezTo>
                    <a:pt x="170" y="207"/>
                    <a:pt x="193" y="190"/>
                    <a:pt x="193" y="144"/>
                  </a:cubicBezTo>
                  <a:cubicBezTo>
                    <a:pt x="193" y="98"/>
                    <a:pt x="174" y="78"/>
                    <a:pt x="129" y="78"/>
                  </a:cubicBezTo>
                  <a:lnTo>
                    <a:pt x="120" y="78"/>
                  </a:lnTo>
                  <a:close/>
                  <a:moveTo>
                    <a:pt x="303" y="472"/>
                  </a:moveTo>
                  <a:cubicBezTo>
                    <a:pt x="302" y="472"/>
                    <a:pt x="302" y="472"/>
                    <a:pt x="302" y="472"/>
                  </a:cubicBezTo>
                  <a:cubicBezTo>
                    <a:pt x="302" y="521"/>
                    <a:pt x="277" y="540"/>
                    <a:pt x="277" y="540"/>
                  </a:cubicBezTo>
                  <a:cubicBezTo>
                    <a:pt x="276" y="540"/>
                    <a:pt x="276" y="540"/>
                    <a:pt x="276" y="540"/>
                  </a:cubicBezTo>
                  <a:cubicBezTo>
                    <a:pt x="276" y="540"/>
                    <a:pt x="250" y="521"/>
                    <a:pt x="250" y="472"/>
                  </a:cubicBezTo>
                  <a:cubicBezTo>
                    <a:pt x="249" y="472"/>
                    <a:pt x="249" y="472"/>
                    <a:pt x="249" y="472"/>
                  </a:cubicBezTo>
                  <a:cubicBezTo>
                    <a:pt x="246" y="482"/>
                    <a:pt x="233" y="499"/>
                    <a:pt x="219" y="499"/>
                  </a:cubicBezTo>
                  <a:cubicBezTo>
                    <a:pt x="202" y="499"/>
                    <a:pt x="194" y="480"/>
                    <a:pt x="194" y="480"/>
                  </a:cubicBezTo>
                  <a:cubicBezTo>
                    <a:pt x="199" y="467"/>
                    <a:pt x="210" y="441"/>
                    <a:pt x="215" y="425"/>
                  </a:cubicBezTo>
                  <a:cubicBezTo>
                    <a:pt x="220" y="410"/>
                    <a:pt x="225" y="389"/>
                    <a:pt x="225" y="378"/>
                  </a:cubicBezTo>
                  <a:cubicBezTo>
                    <a:pt x="225" y="370"/>
                    <a:pt x="223" y="359"/>
                    <a:pt x="204" y="355"/>
                  </a:cubicBezTo>
                  <a:cubicBezTo>
                    <a:pt x="194" y="352"/>
                    <a:pt x="194" y="352"/>
                    <a:pt x="194" y="352"/>
                  </a:cubicBezTo>
                  <a:cubicBezTo>
                    <a:pt x="189" y="351"/>
                    <a:pt x="182" y="350"/>
                    <a:pt x="177" y="350"/>
                  </a:cubicBezTo>
                  <a:cubicBezTo>
                    <a:pt x="168" y="350"/>
                    <a:pt x="160" y="354"/>
                    <a:pt x="160" y="370"/>
                  </a:cubicBezTo>
                  <a:cubicBezTo>
                    <a:pt x="159" y="370"/>
                    <a:pt x="159" y="370"/>
                    <a:pt x="159" y="370"/>
                  </a:cubicBezTo>
                  <a:cubicBezTo>
                    <a:pt x="154" y="368"/>
                    <a:pt x="144" y="356"/>
                    <a:pt x="144" y="337"/>
                  </a:cubicBezTo>
                  <a:cubicBezTo>
                    <a:pt x="144" y="326"/>
                    <a:pt x="147" y="321"/>
                    <a:pt x="155" y="316"/>
                  </a:cubicBezTo>
                  <a:cubicBezTo>
                    <a:pt x="165" y="309"/>
                    <a:pt x="193" y="300"/>
                    <a:pt x="217" y="295"/>
                  </a:cubicBezTo>
                  <a:cubicBezTo>
                    <a:pt x="228" y="279"/>
                    <a:pt x="228" y="279"/>
                    <a:pt x="228" y="279"/>
                  </a:cubicBezTo>
                  <a:cubicBezTo>
                    <a:pt x="228" y="279"/>
                    <a:pt x="238" y="277"/>
                    <a:pt x="255" y="277"/>
                  </a:cubicBezTo>
                  <a:cubicBezTo>
                    <a:pt x="289" y="277"/>
                    <a:pt x="331" y="287"/>
                    <a:pt x="350" y="287"/>
                  </a:cubicBezTo>
                  <a:cubicBezTo>
                    <a:pt x="370" y="287"/>
                    <a:pt x="381" y="279"/>
                    <a:pt x="388" y="272"/>
                  </a:cubicBezTo>
                  <a:cubicBezTo>
                    <a:pt x="389" y="272"/>
                    <a:pt x="389" y="272"/>
                    <a:pt x="389" y="272"/>
                  </a:cubicBezTo>
                  <a:cubicBezTo>
                    <a:pt x="389" y="281"/>
                    <a:pt x="389" y="281"/>
                    <a:pt x="389" y="281"/>
                  </a:cubicBezTo>
                  <a:cubicBezTo>
                    <a:pt x="389" y="305"/>
                    <a:pt x="373" y="317"/>
                    <a:pt x="340" y="317"/>
                  </a:cubicBezTo>
                  <a:cubicBezTo>
                    <a:pt x="340" y="320"/>
                    <a:pt x="340" y="320"/>
                    <a:pt x="340" y="320"/>
                  </a:cubicBezTo>
                  <a:cubicBezTo>
                    <a:pt x="373" y="320"/>
                    <a:pt x="392" y="335"/>
                    <a:pt x="392" y="363"/>
                  </a:cubicBezTo>
                  <a:cubicBezTo>
                    <a:pt x="392" y="390"/>
                    <a:pt x="375" y="394"/>
                    <a:pt x="375" y="394"/>
                  </a:cubicBezTo>
                  <a:cubicBezTo>
                    <a:pt x="373" y="394"/>
                    <a:pt x="373" y="394"/>
                    <a:pt x="373" y="394"/>
                  </a:cubicBezTo>
                  <a:cubicBezTo>
                    <a:pt x="372" y="389"/>
                    <a:pt x="366" y="381"/>
                    <a:pt x="357" y="381"/>
                  </a:cubicBezTo>
                  <a:cubicBezTo>
                    <a:pt x="347" y="381"/>
                    <a:pt x="340" y="387"/>
                    <a:pt x="340" y="400"/>
                  </a:cubicBezTo>
                  <a:cubicBezTo>
                    <a:pt x="340" y="416"/>
                    <a:pt x="353" y="464"/>
                    <a:pt x="358" y="480"/>
                  </a:cubicBezTo>
                  <a:cubicBezTo>
                    <a:pt x="358" y="480"/>
                    <a:pt x="350" y="499"/>
                    <a:pt x="333" y="499"/>
                  </a:cubicBezTo>
                  <a:cubicBezTo>
                    <a:pt x="319" y="499"/>
                    <a:pt x="306" y="482"/>
                    <a:pt x="303" y="472"/>
                  </a:cubicBezTo>
                  <a:close/>
                  <a:moveTo>
                    <a:pt x="367" y="216"/>
                  </a:moveTo>
                  <a:cubicBezTo>
                    <a:pt x="355" y="216"/>
                    <a:pt x="349" y="215"/>
                    <a:pt x="340" y="215"/>
                  </a:cubicBezTo>
                  <a:cubicBezTo>
                    <a:pt x="331" y="215"/>
                    <a:pt x="320" y="216"/>
                    <a:pt x="308" y="216"/>
                  </a:cubicBezTo>
                  <a:cubicBezTo>
                    <a:pt x="308" y="208"/>
                    <a:pt x="308" y="208"/>
                    <a:pt x="308" y="208"/>
                  </a:cubicBezTo>
                  <a:cubicBezTo>
                    <a:pt x="312" y="208"/>
                    <a:pt x="312" y="208"/>
                    <a:pt x="312" y="208"/>
                  </a:cubicBezTo>
                  <a:cubicBezTo>
                    <a:pt x="320" y="208"/>
                    <a:pt x="324" y="207"/>
                    <a:pt x="324" y="203"/>
                  </a:cubicBezTo>
                  <a:cubicBezTo>
                    <a:pt x="324" y="199"/>
                    <a:pt x="321" y="191"/>
                    <a:pt x="320" y="187"/>
                  </a:cubicBezTo>
                  <a:cubicBezTo>
                    <a:pt x="313" y="164"/>
                    <a:pt x="313" y="164"/>
                    <a:pt x="313" y="164"/>
                  </a:cubicBezTo>
                  <a:cubicBezTo>
                    <a:pt x="264" y="164"/>
                    <a:pt x="264" y="164"/>
                    <a:pt x="264" y="164"/>
                  </a:cubicBezTo>
                  <a:cubicBezTo>
                    <a:pt x="258" y="183"/>
                    <a:pt x="258" y="183"/>
                    <a:pt x="258" y="183"/>
                  </a:cubicBezTo>
                  <a:cubicBezTo>
                    <a:pt x="254" y="195"/>
                    <a:pt x="253" y="199"/>
                    <a:pt x="253" y="201"/>
                  </a:cubicBezTo>
                  <a:cubicBezTo>
                    <a:pt x="253" y="206"/>
                    <a:pt x="256" y="208"/>
                    <a:pt x="271" y="208"/>
                  </a:cubicBezTo>
                  <a:cubicBezTo>
                    <a:pt x="271" y="216"/>
                    <a:pt x="271" y="216"/>
                    <a:pt x="271" y="216"/>
                  </a:cubicBezTo>
                  <a:cubicBezTo>
                    <a:pt x="259" y="216"/>
                    <a:pt x="251" y="215"/>
                    <a:pt x="243" y="215"/>
                  </a:cubicBezTo>
                  <a:cubicBezTo>
                    <a:pt x="236" y="215"/>
                    <a:pt x="228" y="216"/>
                    <a:pt x="220" y="216"/>
                  </a:cubicBezTo>
                  <a:cubicBezTo>
                    <a:pt x="220" y="208"/>
                    <a:pt x="220" y="208"/>
                    <a:pt x="220" y="208"/>
                  </a:cubicBezTo>
                  <a:cubicBezTo>
                    <a:pt x="225" y="208"/>
                    <a:pt x="232" y="207"/>
                    <a:pt x="236" y="203"/>
                  </a:cubicBezTo>
                  <a:cubicBezTo>
                    <a:pt x="239" y="199"/>
                    <a:pt x="245" y="186"/>
                    <a:pt x="246" y="182"/>
                  </a:cubicBezTo>
                  <a:cubicBezTo>
                    <a:pt x="275" y="106"/>
                    <a:pt x="275" y="106"/>
                    <a:pt x="275" y="106"/>
                  </a:cubicBezTo>
                  <a:cubicBezTo>
                    <a:pt x="278" y="96"/>
                    <a:pt x="282" y="83"/>
                    <a:pt x="282" y="76"/>
                  </a:cubicBezTo>
                  <a:cubicBezTo>
                    <a:pt x="282" y="74"/>
                    <a:pt x="282" y="74"/>
                    <a:pt x="282" y="74"/>
                  </a:cubicBezTo>
                  <a:cubicBezTo>
                    <a:pt x="293" y="71"/>
                    <a:pt x="306" y="65"/>
                    <a:pt x="306" y="65"/>
                  </a:cubicBezTo>
                  <a:cubicBezTo>
                    <a:pt x="307" y="65"/>
                    <a:pt x="307" y="65"/>
                    <a:pt x="307" y="65"/>
                  </a:cubicBezTo>
                  <a:cubicBezTo>
                    <a:pt x="353" y="196"/>
                    <a:pt x="353" y="196"/>
                    <a:pt x="353" y="196"/>
                  </a:cubicBezTo>
                  <a:cubicBezTo>
                    <a:pt x="354" y="200"/>
                    <a:pt x="357" y="204"/>
                    <a:pt x="358" y="205"/>
                  </a:cubicBezTo>
                  <a:cubicBezTo>
                    <a:pt x="359" y="207"/>
                    <a:pt x="362" y="208"/>
                    <a:pt x="367" y="208"/>
                  </a:cubicBezTo>
                  <a:lnTo>
                    <a:pt x="367" y="216"/>
                  </a:lnTo>
                  <a:close/>
                  <a:moveTo>
                    <a:pt x="245" y="300"/>
                  </a:moveTo>
                  <a:cubicBezTo>
                    <a:pt x="245" y="303"/>
                    <a:pt x="245" y="303"/>
                    <a:pt x="245" y="303"/>
                  </a:cubicBezTo>
                  <a:cubicBezTo>
                    <a:pt x="245" y="309"/>
                    <a:pt x="248" y="318"/>
                    <a:pt x="261" y="318"/>
                  </a:cubicBezTo>
                  <a:cubicBezTo>
                    <a:pt x="274" y="318"/>
                    <a:pt x="277" y="309"/>
                    <a:pt x="277" y="303"/>
                  </a:cubicBezTo>
                  <a:cubicBezTo>
                    <a:pt x="277" y="300"/>
                    <a:pt x="277" y="300"/>
                    <a:pt x="277" y="300"/>
                  </a:cubicBezTo>
                  <a:lnTo>
                    <a:pt x="245" y="300"/>
                  </a:lnTo>
                  <a:close/>
                  <a:moveTo>
                    <a:pt x="291" y="93"/>
                  </a:moveTo>
                  <a:cubicBezTo>
                    <a:pt x="290" y="93"/>
                    <a:pt x="290" y="93"/>
                    <a:pt x="290" y="93"/>
                  </a:cubicBezTo>
                  <a:cubicBezTo>
                    <a:pt x="267" y="153"/>
                    <a:pt x="267" y="153"/>
                    <a:pt x="267" y="153"/>
                  </a:cubicBezTo>
                  <a:cubicBezTo>
                    <a:pt x="309" y="153"/>
                    <a:pt x="309" y="153"/>
                    <a:pt x="309" y="153"/>
                  </a:cubicBezTo>
                  <a:lnTo>
                    <a:pt x="291" y="93"/>
                  </a:lnTo>
                  <a:close/>
                  <a:moveTo>
                    <a:pt x="478" y="217"/>
                  </a:moveTo>
                  <a:cubicBezTo>
                    <a:pt x="463" y="216"/>
                    <a:pt x="432" y="215"/>
                    <a:pt x="414" y="215"/>
                  </a:cubicBezTo>
                  <a:cubicBezTo>
                    <a:pt x="396" y="215"/>
                    <a:pt x="388" y="216"/>
                    <a:pt x="373" y="216"/>
                  </a:cubicBezTo>
                  <a:cubicBezTo>
                    <a:pt x="373" y="208"/>
                    <a:pt x="373" y="208"/>
                    <a:pt x="373" y="208"/>
                  </a:cubicBezTo>
                  <a:cubicBezTo>
                    <a:pt x="381" y="208"/>
                    <a:pt x="386" y="207"/>
                    <a:pt x="388" y="204"/>
                  </a:cubicBezTo>
                  <a:cubicBezTo>
                    <a:pt x="390" y="201"/>
                    <a:pt x="391" y="197"/>
                    <a:pt x="391" y="190"/>
                  </a:cubicBezTo>
                  <a:cubicBezTo>
                    <a:pt x="391" y="98"/>
                    <a:pt x="391" y="98"/>
                    <a:pt x="391" y="98"/>
                  </a:cubicBezTo>
                  <a:cubicBezTo>
                    <a:pt x="391" y="88"/>
                    <a:pt x="389" y="84"/>
                    <a:pt x="387" y="82"/>
                  </a:cubicBezTo>
                  <a:cubicBezTo>
                    <a:pt x="384" y="79"/>
                    <a:pt x="380" y="78"/>
                    <a:pt x="371" y="78"/>
                  </a:cubicBezTo>
                  <a:cubicBezTo>
                    <a:pt x="371" y="70"/>
                    <a:pt x="371" y="70"/>
                    <a:pt x="371" y="70"/>
                  </a:cubicBezTo>
                  <a:cubicBezTo>
                    <a:pt x="380" y="70"/>
                    <a:pt x="390" y="71"/>
                    <a:pt x="403" y="71"/>
                  </a:cubicBezTo>
                  <a:cubicBezTo>
                    <a:pt x="416" y="71"/>
                    <a:pt x="429" y="70"/>
                    <a:pt x="441" y="70"/>
                  </a:cubicBezTo>
                  <a:cubicBezTo>
                    <a:pt x="441" y="78"/>
                    <a:pt x="441" y="78"/>
                    <a:pt x="441" y="78"/>
                  </a:cubicBezTo>
                  <a:cubicBezTo>
                    <a:pt x="431" y="78"/>
                    <a:pt x="427" y="78"/>
                    <a:pt x="423" y="82"/>
                  </a:cubicBezTo>
                  <a:cubicBezTo>
                    <a:pt x="419" y="85"/>
                    <a:pt x="418" y="93"/>
                    <a:pt x="418" y="98"/>
                  </a:cubicBezTo>
                  <a:cubicBezTo>
                    <a:pt x="418" y="182"/>
                    <a:pt x="418" y="182"/>
                    <a:pt x="418" y="182"/>
                  </a:cubicBezTo>
                  <a:cubicBezTo>
                    <a:pt x="418" y="196"/>
                    <a:pt x="420" y="199"/>
                    <a:pt x="422" y="201"/>
                  </a:cubicBezTo>
                  <a:cubicBezTo>
                    <a:pt x="425" y="204"/>
                    <a:pt x="428" y="205"/>
                    <a:pt x="444" y="205"/>
                  </a:cubicBezTo>
                  <a:cubicBezTo>
                    <a:pt x="459" y="205"/>
                    <a:pt x="461" y="204"/>
                    <a:pt x="466" y="200"/>
                  </a:cubicBezTo>
                  <a:cubicBezTo>
                    <a:pt x="471" y="196"/>
                    <a:pt x="474" y="189"/>
                    <a:pt x="478" y="179"/>
                  </a:cubicBezTo>
                  <a:cubicBezTo>
                    <a:pt x="487" y="181"/>
                    <a:pt x="487" y="181"/>
                    <a:pt x="487" y="181"/>
                  </a:cubicBezTo>
                  <a:cubicBezTo>
                    <a:pt x="478" y="217"/>
                    <a:pt x="478" y="217"/>
                    <a:pt x="478" y="217"/>
                  </a:cubicBezTo>
                  <a:close/>
                </a:path>
              </a:pathLst>
            </a:custGeom>
            <a:solidFill>
              <a:srgbClr val="FFFFFF">
                <a:alpha val="10000"/>
              </a:srgb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12" name="AutoShape 26"/>
          <p:cNvSpPr>
            <a:spLocks noChangeAspect="1" noChangeArrowheads="1" noTextEdit="1"/>
          </p:cNvSpPr>
          <p:nvPr userDrawn="1"/>
        </p:nvSpPr>
        <p:spPr bwMode="auto">
          <a:xfrm>
            <a:off x="6383443" y="-651156"/>
            <a:ext cx="3101393" cy="48221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16" name="Slide Number Placeholder 46"/>
          <p:cNvSpPr txBox="1">
            <a:spLocks/>
          </p:cNvSpPr>
          <p:nvPr userDrawn="1"/>
        </p:nvSpPr>
        <p:spPr>
          <a:xfrm>
            <a:off x="7748337" y="6400800"/>
            <a:ext cx="767013" cy="365760"/>
          </a:xfrm>
          <a:prstGeom prst="rect">
            <a:avLst/>
          </a:prstGeom>
        </p:spPr>
        <p:txBody>
          <a:bodyPr vert="horz" lIns="0" tIns="0" rIns="0" bIns="0" rtlCol="0" anchor="ctr"/>
          <a:lstStyle>
            <a:defPPr>
              <a:defRPr lang="en-US"/>
            </a:defPPr>
            <a:lvl1pPr marL="0" algn="r" defTabSz="914400" rtl="0" eaLnBrk="1" latinLnBrk="0" hangingPunct="1">
              <a:defRPr sz="105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EBBA2BBE-D6E6-4BE2-A029-E4C4FCB9ADED}" type="slidenum">
              <a:rPr lang="en-US" smtClean="0"/>
              <a:pPr/>
              <a:t>‹#›</a:t>
            </a:fld>
            <a:endParaRPr lang="en-US" dirty="0"/>
          </a:p>
        </p:txBody>
      </p:sp>
      <p:pic>
        <p:nvPicPr>
          <p:cNvPr id="13" name="Picture 12">
            <a:extLst>
              <a:ext uri="{FF2B5EF4-FFF2-40B4-BE49-F238E27FC236}">
                <a16:creationId xmlns:a16="http://schemas.microsoft.com/office/drawing/2014/main" id="{317A5E0E-A8F3-C649-9FF5-6E58C38EB5EA}"/>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94153" y="5069991"/>
            <a:ext cx="2244968" cy="833817"/>
          </a:xfrm>
          <a:prstGeom prst="rect">
            <a:avLst/>
          </a:prstGeom>
        </p:spPr>
      </p:pic>
    </p:spTree>
    <p:extLst>
      <p:ext uri="{BB962C8B-B14F-4D97-AF65-F5344CB8AC3E}">
        <p14:creationId xmlns:p14="http://schemas.microsoft.com/office/powerpoint/2010/main" val="1726535311"/>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Section Header">
    <p:bg>
      <p:bgPr>
        <a:gradFill flip="none" rotWithShape="1">
          <a:gsLst>
            <a:gs pos="0">
              <a:schemeClr val="tx1">
                <a:lumMod val="15000"/>
                <a:lumOff val="85000"/>
              </a:schemeClr>
            </a:gs>
            <a:gs pos="50000">
              <a:schemeClr val="bg1"/>
            </a:gs>
            <a:gs pos="100000">
              <a:schemeClr val="bg1"/>
            </a:gs>
          </a:gsLst>
          <a:lin ang="8100000" scaled="1"/>
          <a:tileRect/>
        </a:gradFill>
        <a:effectLst/>
      </p:bgPr>
    </p:bg>
    <p:spTree>
      <p:nvGrpSpPr>
        <p:cNvPr id="1" name=""/>
        <p:cNvGrpSpPr/>
        <p:nvPr/>
      </p:nvGrpSpPr>
      <p:grpSpPr>
        <a:xfrm>
          <a:off x="0" y="0"/>
          <a:ext cx="0" cy="0"/>
          <a:chOff x="0" y="0"/>
          <a:chExt cx="0" cy="0"/>
        </a:xfrm>
      </p:grpSpPr>
      <p:sp>
        <p:nvSpPr>
          <p:cNvPr id="11" name="Picture Placeholder 10"/>
          <p:cNvSpPr>
            <a:spLocks noGrp="1"/>
          </p:cNvSpPr>
          <p:nvPr>
            <p:ph type="pic" sz="quarter" idx="13"/>
          </p:nvPr>
        </p:nvSpPr>
        <p:spPr>
          <a:xfrm>
            <a:off x="0" y="365125"/>
            <a:ext cx="3086100" cy="5943600"/>
          </a:xfrm>
          <a:solidFill>
            <a:schemeClr val="bg1">
              <a:lumMod val="95000"/>
            </a:schemeClr>
          </a:solidFill>
        </p:spPr>
        <p:txBody>
          <a:bodyPr anchor="ctr"/>
          <a:lstStyle>
            <a:lvl1pPr marL="0" indent="0" algn="ctr">
              <a:buFontTx/>
              <a:buNone/>
              <a:defRPr/>
            </a:lvl1pPr>
          </a:lstStyle>
          <a:p>
            <a:r>
              <a:rPr lang="en-US"/>
              <a:t>Drag picture to placeholder or click icon to add</a:t>
            </a:r>
            <a:endParaRPr lang="en-US" dirty="0"/>
          </a:p>
        </p:txBody>
      </p:sp>
      <p:sp>
        <p:nvSpPr>
          <p:cNvPr id="2" name="Title 1"/>
          <p:cNvSpPr>
            <a:spLocks noGrp="1"/>
          </p:cNvSpPr>
          <p:nvPr>
            <p:ph type="title" hasCustomPrompt="1"/>
          </p:nvPr>
        </p:nvSpPr>
        <p:spPr>
          <a:xfrm>
            <a:off x="3429000" y="585470"/>
            <a:ext cx="5086350" cy="2366277"/>
          </a:xfrm>
        </p:spPr>
        <p:txBody>
          <a:bodyPr anchor="b">
            <a:noAutofit/>
          </a:bodyPr>
          <a:lstStyle>
            <a:lvl1pPr>
              <a:defRPr sz="3200" b="1"/>
            </a:lvl1pPr>
          </a:lstStyle>
          <a:p>
            <a:r>
              <a:rPr lang="en-US" dirty="0"/>
              <a:t>SUBSECTION TITLE</a:t>
            </a:r>
          </a:p>
        </p:txBody>
      </p:sp>
      <p:sp>
        <p:nvSpPr>
          <p:cNvPr id="3" name="Text Placeholder 2"/>
          <p:cNvSpPr>
            <a:spLocks noGrp="1"/>
          </p:cNvSpPr>
          <p:nvPr>
            <p:ph type="body" idx="1" hasCustomPrompt="1"/>
          </p:nvPr>
        </p:nvSpPr>
        <p:spPr>
          <a:xfrm>
            <a:off x="3429000" y="4090738"/>
            <a:ext cx="5081588" cy="1998913"/>
          </a:xfrm>
        </p:spPr>
        <p:txBody>
          <a:bodyPr/>
          <a:lstStyle>
            <a:lvl1pPr marL="0" indent="0">
              <a:buNone/>
              <a:defRPr sz="24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dirty="0"/>
              <a:t>DESCRIPTIVE LINE OF COPY</a:t>
            </a:r>
          </a:p>
        </p:txBody>
      </p:sp>
      <p:sp>
        <p:nvSpPr>
          <p:cNvPr id="5" name="Footer Placeholder 4"/>
          <p:cNvSpPr>
            <a:spLocks noGrp="1"/>
          </p:cNvSpPr>
          <p:nvPr>
            <p:ph type="ftr" sz="quarter" idx="11"/>
          </p:nvPr>
        </p:nvSpPr>
        <p:spPr>
          <a:xfrm>
            <a:off x="3428999" y="6400800"/>
            <a:ext cx="4319337" cy="365125"/>
          </a:xfrm>
        </p:spPr>
        <p:txBody>
          <a:bodyPr/>
          <a:lstStyle>
            <a:lvl1pPr algn="l">
              <a:defRPr sz="1050" i="1">
                <a:solidFill>
                  <a:schemeClr val="tx1"/>
                </a:solidFill>
              </a:defRPr>
            </a:lvl1pPr>
          </a:lstStyle>
          <a:p>
            <a:r>
              <a:rPr lang="en-US"/>
              <a:t>DATE, ADDITIONAL DETAILS (set this text using “Header &amp; Footer)</a:t>
            </a:r>
            <a:endParaRPr lang="en-US" dirty="0"/>
          </a:p>
        </p:txBody>
      </p:sp>
      <p:sp>
        <p:nvSpPr>
          <p:cNvPr id="6" name="Slide Number Placeholder 5"/>
          <p:cNvSpPr>
            <a:spLocks noGrp="1"/>
          </p:cNvSpPr>
          <p:nvPr>
            <p:ph type="sldNum" sz="quarter" idx="12"/>
          </p:nvPr>
        </p:nvSpPr>
        <p:spPr>
          <a:xfrm>
            <a:off x="7748337" y="6400800"/>
            <a:ext cx="767013" cy="365125"/>
          </a:xfrm>
        </p:spPr>
        <p:txBody>
          <a:bodyPr/>
          <a:lstStyle/>
          <a:p>
            <a:fld id="{EBBA2BBE-D6E6-4BE2-A029-E4C4FCB9ADED}" type="slidenum">
              <a:rPr lang="en-US" smtClean="0"/>
              <a:t>‹#›</a:t>
            </a:fld>
            <a:endParaRPr lang="en-US"/>
          </a:p>
        </p:txBody>
      </p:sp>
      <p:sp>
        <p:nvSpPr>
          <p:cNvPr id="7" name="Rectangle 6"/>
          <p:cNvSpPr/>
          <p:nvPr userDrawn="1"/>
        </p:nvSpPr>
        <p:spPr>
          <a:xfrm>
            <a:off x="0" y="0"/>
            <a:ext cx="9144000" cy="365760"/>
          </a:xfrm>
          <a:prstGeom prst="rect">
            <a:avLst/>
          </a:prstGeom>
          <a:gradFill flip="none" rotWithShape="1">
            <a:gsLst>
              <a:gs pos="25000">
                <a:srgbClr val="FE5442"/>
              </a:gs>
              <a:gs pos="100000">
                <a:srgbClr val="DF1601"/>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350"/>
          </a:p>
        </p:txBody>
      </p:sp>
    </p:spTree>
    <p:extLst>
      <p:ext uri="{BB962C8B-B14F-4D97-AF65-F5344CB8AC3E}">
        <p14:creationId xmlns:p14="http://schemas.microsoft.com/office/powerpoint/2010/main" val="1045109260"/>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914400" y="0"/>
            <a:ext cx="7600950" cy="1007978"/>
          </a:xfrm>
        </p:spPr>
        <p:txBody>
          <a:bodyPr anchor="b" anchorCtr="0">
            <a:noAutofit/>
          </a:bodyPr>
          <a:lstStyle>
            <a:lvl1pPr>
              <a:defRPr sz="3200" b="1">
                <a:solidFill>
                  <a:srgbClr val="EE0701"/>
                </a:solidFill>
              </a:defRPr>
            </a:lvl1pPr>
          </a:lstStyle>
          <a:p>
            <a:r>
              <a:rPr lang="en-US" dirty="0"/>
              <a:t>Header</a:t>
            </a:r>
          </a:p>
        </p:txBody>
      </p:sp>
      <p:sp>
        <p:nvSpPr>
          <p:cNvPr id="3" name="Content Placeholder 2"/>
          <p:cNvSpPr>
            <a:spLocks noGrp="1"/>
          </p:cNvSpPr>
          <p:nvPr>
            <p:ph idx="1"/>
          </p:nvPr>
        </p:nvSpPr>
        <p:spPr>
          <a:xfrm>
            <a:off x="914400" y="1207008"/>
            <a:ext cx="7600950" cy="4800600"/>
          </a:xfrm>
        </p:spPr>
        <p:txBody>
          <a:bodyPr>
            <a:noAutofit/>
          </a:bodyPr>
          <a:lstStyle>
            <a:lvl1pPr>
              <a:lnSpc>
                <a:spcPts val="3000"/>
              </a:lnSpc>
              <a:defRPr sz="2400"/>
            </a:lvl1pPr>
            <a:lvl2pPr>
              <a:lnSpc>
                <a:spcPts val="3000"/>
              </a:lnSpc>
              <a:defRPr sz="2400"/>
            </a:lvl2pPr>
            <a:lvl3pPr>
              <a:lnSpc>
                <a:spcPts val="3000"/>
              </a:lnSpc>
              <a:defRPr sz="2400"/>
            </a:lvl3pPr>
            <a:lvl4pPr>
              <a:lnSpc>
                <a:spcPts val="3000"/>
              </a:lnSpc>
              <a:defRPr sz="2400"/>
            </a:lvl4pPr>
            <a:lvl5pPr>
              <a:lnSpc>
                <a:spcPts val="3000"/>
              </a:lnSpc>
              <a:defRPr sz="24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Footer Placeholder 4"/>
          <p:cNvSpPr>
            <a:spLocks noGrp="1"/>
          </p:cNvSpPr>
          <p:nvPr>
            <p:ph type="ftr" sz="quarter" idx="11"/>
          </p:nvPr>
        </p:nvSpPr>
        <p:spPr/>
        <p:txBody>
          <a:bodyPr/>
          <a:lstStyle/>
          <a:p>
            <a:r>
              <a:rPr lang="en-US"/>
              <a:t>DATE, ADDITIONAL DETAILS (set this text using “Header &amp; Footer)</a:t>
            </a:r>
          </a:p>
        </p:txBody>
      </p:sp>
      <p:sp>
        <p:nvSpPr>
          <p:cNvPr id="6" name="Slide Number Placeholder 5"/>
          <p:cNvSpPr>
            <a:spLocks noGrp="1"/>
          </p:cNvSpPr>
          <p:nvPr>
            <p:ph type="sldNum" sz="quarter" idx="12"/>
          </p:nvPr>
        </p:nvSpPr>
        <p:spPr/>
        <p:txBody>
          <a:bodyPr/>
          <a:lstStyle/>
          <a:p>
            <a:fld id="{EBBA2BBE-D6E6-4BE2-A029-E4C4FCB9ADED}" type="slidenum">
              <a:rPr lang="en-US" smtClean="0"/>
              <a:t>‹#›</a:t>
            </a:fld>
            <a:endParaRPr lang="en-US" dirty="0"/>
          </a:p>
        </p:txBody>
      </p:sp>
    </p:spTree>
    <p:extLst>
      <p:ext uri="{BB962C8B-B14F-4D97-AF65-F5344CB8AC3E}">
        <p14:creationId xmlns:p14="http://schemas.microsoft.com/office/powerpoint/2010/main" val="91985582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914400" y="0"/>
            <a:ext cx="7600950" cy="954505"/>
          </a:xfrm>
        </p:spPr>
        <p:txBody>
          <a:bodyPr anchor="b">
            <a:noAutofit/>
          </a:bodyPr>
          <a:lstStyle>
            <a:lvl1pPr>
              <a:defRPr sz="3200" b="1">
                <a:solidFill>
                  <a:schemeClr val="tx2"/>
                </a:solidFill>
              </a:defRPr>
            </a:lvl1pPr>
          </a:lstStyle>
          <a:p>
            <a:r>
              <a:rPr lang="en-CA" dirty="0"/>
              <a:t>Header</a:t>
            </a:r>
            <a:endParaRPr lang="en-US" dirty="0"/>
          </a:p>
        </p:txBody>
      </p:sp>
      <p:sp>
        <p:nvSpPr>
          <p:cNvPr id="3" name="Picture Placeholder 2"/>
          <p:cNvSpPr>
            <a:spLocks noGrp="1"/>
          </p:cNvSpPr>
          <p:nvPr>
            <p:ph type="pic" idx="1"/>
          </p:nvPr>
        </p:nvSpPr>
        <p:spPr>
          <a:xfrm>
            <a:off x="6057900" y="1411706"/>
            <a:ext cx="3086100" cy="4531894"/>
          </a:xfrm>
          <a:solidFill>
            <a:schemeClr val="bg1">
              <a:lumMod val="95000"/>
            </a:schemeClr>
          </a:solidFill>
        </p:spPr>
        <p:txBody>
          <a:bodyPr anchor="ctr"/>
          <a:lstStyle>
            <a:lvl1pPr marL="0" indent="0" algn="ctr">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a:t>Click icon to add picture</a:t>
            </a:r>
          </a:p>
        </p:txBody>
      </p:sp>
      <p:sp>
        <p:nvSpPr>
          <p:cNvPr id="4" name="Text Placeholder 3"/>
          <p:cNvSpPr>
            <a:spLocks noGrp="1"/>
          </p:cNvSpPr>
          <p:nvPr>
            <p:ph type="body" sz="half" idx="2"/>
          </p:nvPr>
        </p:nvSpPr>
        <p:spPr>
          <a:xfrm>
            <a:off x="914400" y="1411706"/>
            <a:ext cx="4704347" cy="4530129"/>
          </a:xfrm>
        </p:spPr>
        <p:txBody>
          <a:bodyPr>
            <a:noAutofit/>
          </a:bodyPr>
          <a:lstStyle>
            <a:lvl1pPr marL="257175" indent="-257175">
              <a:lnSpc>
                <a:spcPts val="2800"/>
              </a:lnSpc>
              <a:spcAft>
                <a:spcPts val="0"/>
              </a:spcAft>
              <a:buFont typeface="Arial" panose="020B0604020202020204" pitchFamily="34" charset="0"/>
              <a:buChar char="•"/>
              <a:defRPr sz="2400"/>
            </a:lvl1pPr>
            <a:lvl2pPr marL="600075" indent="-257175">
              <a:lnSpc>
                <a:spcPts val="2800"/>
              </a:lnSpc>
              <a:spcAft>
                <a:spcPts val="0"/>
              </a:spcAft>
              <a:buFont typeface="Courier New" panose="02070309020205020404" pitchFamily="49" charset="0"/>
              <a:buChar char="o"/>
              <a:defRPr sz="2400"/>
            </a:lvl2pPr>
            <a:lvl3pPr marL="942975" indent="-257175">
              <a:lnSpc>
                <a:spcPts val="2800"/>
              </a:lnSpc>
              <a:spcAft>
                <a:spcPts val="0"/>
              </a:spcAft>
              <a:buFont typeface="Arial" panose="020B0604020202020204" pitchFamily="34" charset="0"/>
              <a:buChar char="-"/>
              <a:defRPr sz="2400"/>
            </a:lvl3pPr>
            <a:lvl4pPr marL="1285875" indent="-257175">
              <a:lnSpc>
                <a:spcPts val="2800"/>
              </a:lnSpc>
              <a:spcAft>
                <a:spcPts val="0"/>
              </a:spcAft>
              <a:buFont typeface="Arial" panose="020B0604020202020204" pitchFamily="34" charset="0"/>
              <a:buChar char="•"/>
              <a:defRPr sz="2400"/>
            </a:lvl4pPr>
            <a:lvl5pPr marL="1628775" indent="-257175">
              <a:lnSpc>
                <a:spcPts val="2800"/>
              </a:lnSpc>
              <a:spcAft>
                <a:spcPts val="0"/>
              </a:spcAft>
              <a:buFont typeface="Arial" panose="020B0604020202020204" pitchFamily="34" charset="0"/>
              <a:buChar char="•"/>
              <a:defRPr sz="240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Footer Placeholder 5"/>
          <p:cNvSpPr>
            <a:spLocks noGrp="1"/>
          </p:cNvSpPr>
          <p:nvPr>
            <p:ph type="ftr" sz="quarter" idx="11"/>
          </p:nvPr>
        </p:nvSpPr>
        <p:spPr/>
        <p:txBody>
          <a:bodyPr/>
          <a:lstStyle/>
          <a:p>
            <a:r>
              <a:rPr lang="en-US"/>
              <a:t>DATE, ADDITIONAL DETAILS (set this text using “Header &amp; Footer)</a:t>
            </a:r>
          </a:p>
        </p:txBody>
      </p:sp>
      <p:sp>
        <p:nvSpPr>
          <p:cNvPr id="7" name="Slide Number Placeholder 6"/>
          <p:cNvSpPr>
            <a:spLocks noGrp="1"/>
          </p:cNvSpPr>
          <p:nvPr>
            <p:ph type="sldNum" sz="quarter" idx="12"/>
          </p:nvPr>
        </p:nvSpPr>
        <p:spPr/>
        <p:txBody>
          <a:bodyPr/>
          <a:lstStyle/>
          <a:p>
            <a:fld id="{EBBA2BBE-D6E6-4BE2-A029-E4C4FCB9ADED}" type="slidenum">
              <a:rPr lang="en-US" smtClean="0"/>
              <a:t>‹#›</a:t>
            </a:fld>
            <a:endParaRPr lang="en-US"/>
          </a:p>
        </p:txBody>
      </p:sp>
    </p:spTree>
    <p:extLst>
      <p:ext uri="{BB962C8B-B14F-4D97-AF65-F5344CB8AC3E}">
        <p14:creationId xmlns:p14="http://schemas.microsoft.com/office/powerpoint/2010/main" val="166247588"/>
      </p:ext>
    </p:extLst>
  </p:cSld>
  <p:clrMapOvr>
    <a:masterClrMapping/>
  </p:clrMapOvr>
  <p:extLst>
    <p:ext uri="{DCECCB84-F9BA-43D5-87BE-67443E8EF086}">
      <p15:sldGuideLst xmlns:p15="http://schemas.microsoft.com/office/powerpoint/2012/main"/>
    </p:ext>
  </p:extLst>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914400" y="0"/>
            <a:ext cx="7600950" cy="954505"/>
          </a:xfrm>
        </p:spPr>
        <p:txBody>
          <a:bodyPr anchor="b">
            <a:noAutofit/>
          </a:bodyPr>
          <a:lstStyle>
            <a:lvl1pPr>
              <a:defRPr sz="3200" b="1">
                <a:solidFill>
                  <a:srgbClr val="EE0701"/>
                </a:solidFill>
              </a:defRPr>
            </a:lvl1pPr>
          </a:lstStyle>
          <a:p>
            <a:r>
              <a:rPr lang="en-CA" dirty="0"/>
              <a:t>Header</a:t>
            </a:r>
            <a:endParaRPr lang="en-US" dirty="0"/>
          </a:p>
        </p:txBody>
      </p:sp>
      <p:sp>
        <p:nvSpPr>
          <p:cNvPr id="3" name="Picture Placeholder 2"/>
          <p:cNvSpPr>
            <a:spLocks noGrp="1"/>
          </p:cNvSpPr>
          <p:nvPr>
            <p:ph type="pic" idx="1"/>
          </p:nvPr>
        </p:nvSpPr>
        <p:spPr>
          <a:xfrm>
            <a:off x="6057900" y="1411706"/>
            <a:ext cx="3086100" cy="4531894"/>
          </a:xfrm>
          <a:solidFill>
            <a:schemeClr val="bg1">
              <a:lumMod val="95000"/>
            </a:schemeClr>
          </a:solidFill>
        </p:spPr>
        <p:txBody>
          <a:bodyPr anchor="ctr"/>
          <a:lstStyle>
            <a:lvl1pPr marL="0" indent="0" algn="ctr">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a:t>Drag picture to placeholder or click icon to add</a:t>
            </a:r>
          </a:p>
        </p:txBody>
      </p:sp>
      <p:sp>
        <p:nvSpPr>
          <p:cNvPr id="4" name="Text Placeholder 3"/>
          <p:cNvSpPr>
            <a:spLocks noGrp="1"/>
          </p:cNvSpPr>
          <p:nvPr>
            <p:ph type="body" sz="half" idx="2"/>
          </p:nvPr>
        </p:nvSpPr>
        <p:spPr>
          <a:xfrm>
            <a:off x="914400" y="1411706"/>
            <a:ext cx="4704347" cy="4530129"/>
          </a:xfrm>
        </p:spPr>
        <p:txBody>
          <a:bodyPr>
            <a:noAutofit/>
          </a:bodyPr>
          <a:lstStyle>
            <a:lvl1pPr marL="257175" indent="-257175">
              <a:lnSpc>
                <a:spcPts val="2800"/>
              </a:lnSpc>
              <a:spcAft>
                <a:spcPts val="0"/>
              </a:spcAft>
              <a:buFont typeface="Arial" panose="020B0604020202020204" pitchFamily="34" charset="0"/>
              <a:buChar char="•"/>
              <a:defRPr sz="2400"/>
            </a:lvl1pPr>
            <a:lvl2pPr marL="600075" indent="-257175">
              <a:lnSpc>
                <a:spcPts val="2800"/>
              </a:lnSpc>
              <a:spcAft>
                <a:spcPts val="0"/>
              </a:spcAft>
              <a:buFont typeface="Courier New" panose="02070309020205020404" pitchFamily="49" charset="0"/>
              <a:buChar char="o"/>
              <a:defRPr sz="2400"/>
            </a:lvl2pPr>
            <a:lvl3pPr marL="942975" indent="-257175">
              <a:lnSpc>
                <a:spcPts val="2800"/>
              </a:lnSpc>
              <a:spcAft>
                <a:spcPts val="0"/>
              </a:spcAft>
              <a:buFont typeface="Arial" panose="020B0604020202020204" pitchFamily="34" charset="0"/>
              <a:buChar char="-"/>
              <a:defRPr sz="2400"/>
            </a:lvl3pPr>
            <a:lvl4pPr marL="1285875" indent="-257175">
              <a:lnSpc>
                <a:spcPts val="2800"/>
              </a:lnSpc>
              <a:spcAft>
                <a:spcPts val="0"/>
              </a:spcAft>
              <a:buFont typeface="Arial" panose="020B0604020202020204" pitchFamily="34" charset="0"/>
              <a:buChar char="•"/>
              <a:defRPr sz="2400"/>
            </a:lvl4pPr>
            <a:lvl5pPr marL="1628775" indent="-257175">
              <a:lnSpc>
                <a:spcPts val="2800"/>
              </a:lnSpc>
              <a:spcAft>
                <a:spcPts val="0"/>
              </a:spcAft>
              <a:buFont typeface="Arial" panose="020B0604020202020204" pitchFamily="34" charset="0"/>
              <a:buChar char="•"/>
              <a:defRPr sz="240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Footer Placeholder 5"/>
          <p:cNvSpPr>
            <a:spLocks noGrp="1"/>
          </p:cNvSpPr>
          <p:nvPr>
            <p:ph type="ftr" sz="quarter" idx="11"/>
          </p:nvPr>
        </p:nvSpPr>
        <p:spPr/>
        <p:txBody>
          <a:bodyPr/>
          <a:lstStyle/>
          <a:p>
            <a:r>
              <a:rPr lang="en-US"/>
              <a:t>DATE, ADDITIONAL DETAILS (set this text using “Header &amp; Footer)</a:t>
            </a:r>
          </a:p>
        </p:txBody>
      </p:sp>
      <p:sp>
        <p:nvSpPr>
          <p:cNvPr id="7" name="Slide Number Placeholder 6"/>
          <p:cNvSpPr>
            <a:spLocks noGrp="1"/>
          </p:cNvSpPr>
          <p:nvPr>
            <p:ph type="sldNum" sz="quarter" idx="12"/>
          </p:nvPr>
        </p:nvSpPr>
        <p:spPr/>
        <p:txBody>
          <a:bodyPr/>
          <a:lstStyle/>
          <a:p>
            <a:fld id="{EBBA2BBE-D6E6-4BE2-A029-E4C4FCB9ADED}" type="slidenum">
              <a:rPr lang="en-US" smtClean="0"/>
              <a:t>‹#›</a:t>
            </a:fld>
            <a:endParaRPr lang="en-US"/>
          </a:p>
        </p:txBody>
      </p:sp>
    </p:spTree>
    <p:extLst>
      <p:ext uri="{BB962C8B-B14F-4D97-AF65-F5344CB8AC3E}">
        <p14:creationId xmlns:p14="http://schemas.microsoft.com/office/powerpoint/2010/main" val="2090400227"/>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6" name="Footer Placeholder 5"/>
          <p:cNvSpPr>
            <a:spLocks noGrp="1"/>
          </p:cNvSpPr>
          <p:nvPr>
            <p:ph type="ftr" sz="quarter" idx="11"/>
          </p:nvPr>
        </p:nvSpPr>
        <p:spPr/>
        <p:txBody>
          <a:bodyPr/>
          <a:lstStyle/>
          <a:p>
            <a:r>
              <a:rPr lang="en-US"/>
              <a:t>DATE, ADDITIONAL DETAILS (set this text using “Header &amp; Footer)</a:t>
            </a:r>
          </a:p>
        </p:txBody>
      </p:sp>
      <p:sp>
        <p:nvSpPr>
          <p:cNvPr id="7" name="Slide Number Placeholder 6"/>
          <p:cNvSpPr>
            <a:spLocks noGrp="1"/>
          </p:cNvSpPr>
          <p:nvPr>
            <p:ph type="sldNum" sz="quarter" idx="12"/>
          </p:nvPr>
        </p:nvSpPr>
        <p:spPr/>
        <p:txBody>
          <a:bodyPr/>
          <a:lstStyle/>
          <a:p>
            <a:fld id="{EBBA2BBE-D6E6-4BE2-A029-E4C4FCB9ADED}" type="slidenum">
              <a:rPr lang="en-US" smtClean="0"/>
              <a:t>‹#›</a:t>
            </a:fld>
            <a:endParaRPr lang="en-US"/>
          </a:p>
        </p:txBody>
      </p:sp>
      <p:sp>
        <p:nvSpPr>
          <p:cNvPr id="11" name="Picture Placeholder 10"/>
          <p:cNvSpPr>
            <a:spLocks noGrp="1"/>
          </p:cNvSpPr>
          <p:nvPr>
            <p:ph type="pic" sz="quarter" idx="16"/>
          </p:nvPr>
        </p:nvSpPr>
        <p:spPr>
          <a:xfrm>
            <a:off x="6057899" y="0"/>
            <a:ext cx="3086100" cy="3154363"/>
          </a:xfrm>
          <a:solidFill>
            <a:schemeClr val="bg1">
              <a:lumMod val="95000"/>
            </a:schemeClr>
          </a:solidFill>
        </p:spPr>
        <p:txBody>
          <a:bodyPr anchor="ctr" anchorCtr="0"/>
          <a:lstStyle>
            <a:lvl1pPr marL="0" indent="0" algn="ctr">
              <a:buFontTx/>
              <a:buNone/>
              <a:defRPr/>
            </a:lvl1pPr>
          </a:lstStyle>
          <a:p>
            <a:r>
              <a:rPr lang="en-US"/>
              <a:t>Drag picture to placeholder or click icon to add</a:t>
            </a:r>
            <a:endParaRPr lang="en-US" dirty="0"/>
          </a:p>
        </p:txBody>
      </p:sp>
      <p:sp>
        <p:nvSpPr>
          <p:cNvPr id="12" name="Picture Placeholder 10"/>
          <p:cNvSpPr>
            <a:spLocks noGrp="1"/>
          </p:cNvSpPr>
          <p:nvPr>
            <p:ph type="pic" sz="quarter" idx="17"/>
          </p:nvPr>
        </p:nvSpPr>
        <p:spPr>
          <a:xfrm>
            <a:off x="6057900" y="3154363"/>
            <a:ext cx="3086100" cy="3154363"/>
          </a:xfrm>
          <a:solidFill>
            <a:schemeClr val="bg1">
              <a:lumMod val="95000"/>
            </a:schemeClr>
          </a:solidFill>
        </p:spPr>
        <p:txBody>
          <a:bodyPr anchor="ctr" anchorCtr="0"/>
          <a:lstStyle>
            <a:lvl1pPr marL="0" indent="0" algn="ctr">
              <a:buFontTx/>
              <a:buNone/>
              <a:defRPr/>
            </a:lvl1pPr>
          </a:lstStyle>
          <a:p>
            <a:r>
              <a:rPr lang="en-US"/>
              <a:t>Drag picture to placeholder or click icon to add</a:t>
            </a:r>
            <a:endParaRPr lang="en-US" dirty="0"/>
          </a:p>
        </p:txBody>
      </p:sp>
      <p:sp>
        <p:nvSpPr>
          <p:cNvPr id="13" name="Title 1"/>
          <p:cNvSpPr>
            <a:spLocks noGrp="1"/>
          </p:cNvSpPr>
          <p:nvPr>
            <p:ph type="title" hasCustomPrompt="1"/>
          </p:nvPr>
        </p:nvSpPr>
        <p:spPr>
          <a:xfrm>
            <a:off x="914400" y="0"/>
            <a:ext cx="7600950" cy="954505"/>
          </a:xfrm>
        </p:spPr>
        <p:txBody>
          <a:bodyPr anchor="b">
            <a:noAutofit/>
          </a:bodyPr>
          <a:lstStyle>
            <a:lvl1pPr>
              <a:defRPr sz="3200" b="1">
                <a:solidFill>
                  <a:srgbClr val="EE0701"/>
                </a:solidFill>
              </a:defRPr>
            </a:lvl1pPr>
          </a:lstStyle>
          <a:p>
            <a:r>
              <a:rPr lang="en-CA" dirty="0"/>
              <a:t>Header</a:t>
            </a:r>
            <a:endParaRPr lang="en-US" dirty="0"/>
          </a:p>
        </p:txBody>
      </p:sp>
      <p:sp>
        <p:nvSpPr>
          <p:cNvPr id="14" name="Text Placeholder 3"/>
          <p:cNvSpPr>
            <a:spLocks noGrp="1"/>
          </p:cNvSpPr>
          <p:nvPr>
            <p:ph type="body" sz="half" idx="2"/>
          </p:nvPr>
        </p:nvSpPr>
        <p:spPr>
          <a:xfrm>
            <a:off x="914400" y="1411706"/>
            <a:ext cx="4704347" cy="4530129"/>
          </a:xfrm>
        </p:spPr>
        <p:txBody>
          <a:bodyPr>
            <a:noAutofit/>
          </a:bodyPr>
          <a:lstStyle>
            <a:lvl1pPr marL="257175" indent="-257175">
              <a:lnSpc>
                <a:spcPts val="2800"/>
              </a:lnSpc>
              <a:spcAft>
                <a:spcPts val="0"/>
              </a:spcAft>
              <a:buFont typeface="Arial" panose="020B0604020202020204" pitchFamily="34" charset="0"/>
              <a:buChar char="•"/>
              <a:defRPr sz="2400"/>
            </a:lvl1pPr>
            <a:lvl2pPr marL="600075" indent="-257175">
              <a:lnSpc>
                <a:spcPts val="2800"/>
              </a:lnSpc>
              <a:spcAft>
                <a:spcPts val="0"/>
              </a:spcAft>
              <a:buFont typeface="Courier New" panose="02070309020205020404" pitchFamily="49" charset="0"/>
              <a:buChar char="o"/>
              <a:defRPr sz="2400"/>
            </a:lvl2pPr>
            <a:lvl3pPr marL="942975" indent="-257175">
              <a:lnSpc>
                <a:spcPts val="2800"/>
              </a:lnSpc>
              <a:spcAft>
                <a:spcPts val="0"/>
              </a:spcAft>
              <a:buFont typeface="Arial" panose="020B0604020202020204" pitchFamily="34" charset="0"/>
              <a:buChar char="-"/>
              <a:defRPr sz="2400"/>
            </a:lvl3pPr>
            <a:lvl4pPr marL="1285875" indent="-257175">
              <a:lnSpc>
                <a:spcPts val="2800"/>
              </a:lnSpc>
              <a:spcAft>
                <a:spcPts val="0"/>
              </a:spcAft>
              <a:buFont typeface="Arial" panose="020B0604020202020204" pitchFamily="34" charset="0"/>
              <a:buChar char="•"/>
              <a:defRPr sz="2400"/>
            </a:lvl4pPr>
            <a:lvl5pPr marL="1628775" indent="-257175">
              <a:lnSpc>
                <a:spcPts val="2800"/>
              </a:lnSpc>
              <a:spcAft>
                <a:spcPts val="0"/>
              </a:spcAft>
              <a:buFont typeface="Arial" panose="020B0604020202020204" pitchFamily="34" charset="0"/>
              <a:buChar char="•"/>
              <a:defRPr sz="240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415651089"/>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Three Content">
    <p:spTree>
      <p:nvGrpSpPr>
        <p:cNvPr id="1" name=""/>
        <p:cNvGrpSpPr/>
        <p:nvPr/>
      </p:nvGrpSpPr>
      <p:grpSpPr>
        <a:xfrm>
          <a:off x="0" y="0"/>
          <a:ext cx="0" cy="0"/>
          <a:chOff x="0" y="0"/>
          <a:chExt cx="0" cy="0"/>
        </a:xfrm>
      </p:grpSpPr>
      <p:sp>
        <p:nvSpPr>
          <p:cNvPr id="6" name="Footer Placeholder 5"/>
          <p:cNvSpPr>
            <a:spLocks noGrp="1"/>
          </p:cNvSpPr>
          <p:nvPr>
            <p:ph type="ftr" sz="quarter" idx="11"/>
          </p:nvPr>
        </p:nvSpPr>
        <p:spPr/>
        <p:txBody>
          <a:bodyPr/>
          <a:lstStyle/>
          <a:p>
            <a:r>
              <a:rPr lang="en-US"/>
              <a:t>DATE, ADDITIONAL DETAILS (set this text using “Header &amp; Footer)</a:t>
            </a:r>
          </a:p>
        </p:txBody>
      </p:sp>
      <p:sp>
        <p:nvSpPr>
          <p:cNvPr id="7" name="Slide Number Placeholder 6"/>
          <p:cNvSpPr>
            <a:spLocks noGrp="1"/>
          </p:cNvSpPr>
          <p:nvPr>
            <p:ph type="sldNum" sz="quarter" idx="12"/>
          </p:nvPr>
        </p:nvSpPr>
        <p:spPr/>
        <p:txBody>
          <a:bodyPr/>
          <a:lstStyle/>
          <a:p>
            <a:fld id="{EBBA2BBE-D6E6-4BE2-A029-E4C4FCB9ADED}" type="slidenum">
              <a:rPr lang="en-US" smtClean="0"/>
              <a:t>‹#›</a:t>
            </a:fld>
            <a:endParaRPr lang="en-US"/>
          </a:p>
        </p:txBody>
      </p:sp>
      <p:sp>
        <p:nvSpPr>
          <p:cNvPr id="8" name="Text Placeholder 9"/>
          <p:cNvSpPr>
            <a:spLocks noGrp="1"/>
          </p:cNvSpPr>
          <p:nvPr>
            <p:ph type="body" sz="quarter" idx="13" hasCustomPrompt="1"/>
          </p:nvPr>
        </p:nvSpPr>
        <p:spPr>
          <a:xfrm>
            <a:off x="1234678" y="0"/>
            <a:ext cx="7280672" cy="711200"/>
          </a:xfrm>
        </p:spPr>
        <p:txBody>
          <a:bodyPr anchor="b" anchorCtr="0">
            <a:noAutofit/>
          </a:bodyPr>
          <a:lstStyle>
            <a:lvl1pPr marL="0" indent="0">
              <a:buFontTx/>
              <a:buNone/>
              <a:defRPr sz="2800" b="1" baseline="0">
                <a:solidFill>
                  <a:srgbClr val="EE0701"/>
                </a:solidFill>
              </a:defRPr>
            </a:lvl1pPr>
          </a:lstStyle>
          <a:p>
            <a:pPr lvl="0"/>
            <a:r>
              <a:rPr lang="en-US" dirty="0"/>
              <a:t>HEADER</a:t>
            </a:r>
          </a:p>
        </p:txBody>
      </p:sp>
      <p:sp>
        <p:nvSpPr>
          <p:cNvPr id="9" name="Text Placeholder 9"/>
          <p:cNvSpPr>
            <a:spLocks noGrp="1"/>
          </p:cNvSpPr>
          <p:nvPr>
            <p:ph type="body" sz="quarter" idx="14" hasCustomPrompt="1"/>
          </p:nvPr>
        </p:nvSpPr>
        <p:spPr>
          <a:xfrm>
            <a:off x="1234303" y="807453"/>
            <a:ext cx="7281047" cy="806193"/>
          </a:xfrm>
        </p:spPr>
        <p:txBody>
          <a:bodyPr anchor="t" anchorCtr="0">
            <a:noAutofit/>
          </a:bodyPr>
          <a:lstStyle>
            <a:lvl1pPr marL="0" indent="0">
              <a:buFontTx/>
              <a:buNone/>
              <a:defRPr sz="2400" b="0" baseline="0">
                <a:solidFill>
                  <a:schemeClr val="tx1"/>
                </a:solidFill>
              </a:defRPr>
            </a:lvl1pPr>
          </a:lstStyle>
          <a:p>
            <a:pPr lvl="0"/>
            <a:r>
              <a:rPr lang="en-US" dirty="0"/>
              <a:t>DESCRIPTIVE LINE OF COPY</a:t>
            </a:r>
          </a:p>
        </p:txBody>
      </p:sp>
      <p:sp>
        <p:nvSpPr>
          <p:cNvPr id="10" name="Picture Placeholder 10"/>
          <p:cNvSpPr>
            <a:spLocks noGrp="1"/>
          </p:cNvSpPr>
          <p:nvPr>
            <p:ph type="pic" sz="quarter" idx="16"/>
          </p:nvPr>
        </p:nvSpPr>
        <p:spPr>
          <a:xfrm>
            <a:off x="0" y="1828800"/>
            <a:ext cx="3044952" cy="4114800"/>
          </a:xfrm>
          <a:solidFill>
            <a:schemeClr val="bg1">
              <a:lumMod val="95000"/>
            </a:schemeClr>
          </a:solidFill>
        </p:spPr>
        <p:txBody>
          <a:bodyPr anchor="ctr" anchorCtr="0"/>
          <a:lstStyle>
            <a:lvl1pPr marL="0" indent="0" algn="ctr">
              <a:buFontTx/>
              <a:buNone/>
              <a:defRPr/>
            </a:lvl1pPr>
          </a:lstStyle>
          <a:p>
            <a:r>
              <a:rPr lang="en-US"/>
              <a:t>Drag picture to placeholder or click icon to add</a:t>
            </a:r>
            <a:endParaRPr lang="en-US" dirty="0"/>
          </a:p>
        </p:txBody>
      </p:sp>
      <p:sp>
        <p:nvSpPr>
          <p:cNvPr id="11" name="Picture Placeholder 10"/>
          <p:cNvSpPr>
            <a:spLocks noGrp="1"/>
          </p:cNvSpPr>
          <p:nvPr>
            <p:ph type="pic" sz="quarter" idx="17"/>
          </p:nvPr>
        </p:nvSpPr>
        <p:spPr>
          <a:xfrm>
            <a:off x="3044952" y="1828800"/>
            <a:ext cx="3044952" cy="4114800"/>
          </a:xfrm>
          <a:solidFill>
            <a:schemeClr val="bg1">
              <a:lumMod val="95000"/>
            </a:schemeClr>
          </a:solidFill>
        </p:spPr>
        <p:txBody>
          <a:bodyPr anchor="ctr" anchorCtr="0"/>
          <a:lstStyle>
            <a:lvl1pPr marL="0" indent="0" algn="ctr">
              <a:buFontTx/>
              <a:buNone/>
              <a:defRPr/>
            </a:lvl1pPr>
          </a:lstStyle>
          <a:p>
            <a:r>
              <a:rPr lang="en-US"/>
              <a:t>Drag picture to placeholder or click icon to add</a:t>
            </a:r>
            <a:endParaRPr lang="en-US" dirty="0"/>
          </a:p>
        </p:txBody>
      </p:sp>
      <p:sp>
        <p:nvSpPr>
          <p:cNvPr id="12" name="Picture Placeholder 10"/>
          <p:cNvSpPr>
            <a:spLocks noGrp="1"/>
          </p:cNvSpPr>
          <p:nvPr>
            <p:ph type="pic" sz="quarter" idx="18"/>
          </p:nvPr>
        </p:nvSpPr>
        <p:spPr>
          <a:xfrm>
            <a:off x="6089904" y="1828800"/>
            <a:ext cx="3054096" cy="4114800"/>
          </a:xfrm>
          <a:solidFill>
            <a:schemeClr val="bg1">
              <a:lumMod val="95000"/>
            </a:schemeClr>
          </a:solidFill>
        </p:spPr>
        <p:txBody>
          <a:bodyPr anchor="ctr" anchorCtr="0"/>
          <a:lstStyle>
            <a:lvl1pPr marL="0" indent="0" algn="ctr">
              <a:buFontTx/>
              <a:buNone/>
              <a:defRPr/>
            </a:lvl1pPr>
          </a:lstStyle>
          <a:p>
            <a:r>
              <a:rPr lang="en-US" dirty="0"/>
              <a:t>Drag picture to placeholder or click icon to add</a:t>
            </a:r>
          </a:p>
        </p:txBody>
      </p:sp>
    </p:spTree>
    <p:extLst>
      <p:ext uri="{BB962C8B-B14F-4D97-AF65-F5344CB8AC3E}">
        <p14:creationId xmlns:p14="http://schemas.microsoft.com/office/powerpoint/2010/main" val="1903440033"/>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1234303" y="0"/>
            <a:ext cx="7281048" cy="711200"/>
          </a:xfrm>
        </p:spPr>
        <p:txBody>
          <a:bodyPr anchor="b">
            <a:noAutofit/>
          </a:bodyPr>
          <a:lstStyle>
            <a:lvl1pPr>
              <a:defRPr sz="2800" b="1">
                <a:solidFill>
                  <a:srgbClr val="EE0701"/>
                </a:solidFill>
              </a:defRPr>
            </a:lvl1pPr>
          </a:lstStyle>
          <a:p>
            <a:pPr lvl="0"/>
            <a:r>
              <a:rPr lang="en-US" dirty="0"/>
              <a:t>HEADER</a:t>
            </a:r>
          </a:p>
        </p:txBody>
      </p:sp>
      <p:sp>
        <p:nvSpPr>
          <p:cNvPr id="4" name="Text Placeholder 3"/>
          <p:cNvSpPr>
            <a:spLocks noGrp="1"/>
          </p:cNvSpPr>
          <p:nvPr>
            <p:ph type="body" sz="half" idx="2" hasCustomPrompt="1"/>
          </p:nvPr>
        </p:nvSpPr>
        <p:spPr>
          <a:xfrm>
            <a:off x="1234302" y="807453"/>
            <a:ext cx="7281048" cy="806193"/>
          </a:xfrm>
        </p:spPr>
        <p:txBody>
          <a:bodyPr>
            <a:noAutofit/>
          </a:bodyPr>
          <a:lstStyle>
            <a:lvl1pPr marL="0" indent="0">
              <a:buNone/>
              <a:defRPr sz="2400">
                <a:solidFill>
                  <a:schemeClr val="tx1"/>
                </a:solidFill>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dirty="0"/>
              <a:t>DESCRIPTIVE LINE OF TEXT</a:t>
            </a:r>
          </a:p>
        </p:txBody>
      </p:sp>
      <p:sp>
        <p:nvSpPr>
          <p:cNvPr id="6" name="Footer Placeholder 5"/>
          <p:cNvSpPr>
            <a:spLocks noGrp="1"/>
          </p:cNvSpPr>
          <p:nvPr>
            <p:ph type="ftr" sz="quarter" idx="11"/>
          </p:nvPr>
        </p:nvSpPr>
        <p:spPr/>
        <p:txBody>
          <a:bodyPr/>
          <a:lstStyle/>
          <a:p>
            <a:r>
              <a:rPr lang="en-US"/>
              <a:t>DATE, ADDITIONAL DETAILS (set this text using “Header &amp; Footer)</a:t>
            </a:r>
          </a:p>
        </p:txBody>
      </p:sp>
      <p:sp>
        <p:nvSpPr>
          <p:cNvPr id="7" name="Slide Number Placeholder 6"/>
          <p:cNvSpPr>
            <a:spLocks noGrp="1"/>
          </p:cNvSpPr>
          <p:nvPr>
            <p:ph type="sldNum" sz="quarter" idx="12"/>
          </p:nvPr>
        </p:nvSpPr>
        <p:spPr/>
        <p:txBody>
          <a:bodyPr/>
          <a:lstStyle/>
          <a:p>
            <a:fld id="{EBBA2BBE-D6E6-4BE2-A029-E4C4FCB9ADED}" type="slidenum">
              <a:rPr lang="en-US" smtClean="0"/>
              <a:t>‹#›</a:t>
            </a:fld>
            <a:endParaRPr lang="en-US"/>
          </a:p>
        </p:txBody>
      </p:sp>
      <p:sp>
        <p:nvSpPr>
          <p:cNvPr id="8" name="Picture Placeholder 10"/>
          <p:cNvSpPr>
            <a:spLocks noGrp="1"/>
          </p:cNvSpPr>
          <p:nvPr>
            <p:ph type="pic" sz="quarter" idx="16"/>
          </p:nvPr>
        </p:nvSpPr>
        <p:spPr>
          <a:xfrm>
            <a:off x="0" y="1828800"/>
            <a:ext cx="9144000" cy="4114800"/>
          </a:xfrm>
          <a:solidFill>
            <a:schemeClr val="bg1">
              <a:lumMod val="95000"/>
            </a:schemeClr>
          </a:solidFill>
        </p:spPr>
        <p:txBody>
          <a:bodyPr anchor="ctr" anchorCtr="0"/>
          <a:lstStyle>
            <a:lvl1pPr marL="0" indent="0" algn="ctr">
              <a:buFontTx/>
              <a:buNone/>
              <a:defRPr/>
            </a:lvl1pPr>
          </a:lstStyle>
          <a:p>
            <a:r>
              <a:rPr lang="en-US" dirty="0"/>
              <a:t>Drag picture to placeholder or click icon to add</a:t>
            </a:r>
          </a:p>
        </p:txBody>
      </p:sp>
    </p:spTree>
    <p:extLst>
      <p:ext uri="{BB962C8B-B14F-4D97-AF65-F5344CB8AC3E}">
        <p14:creationId xmlns:p14="http://schemas.microsoft.com/office/powerpoint/2010/main" val="1726523940"/>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Content Full Slide">
    <p:spTree>
      <p:nvGrpSpPr>
        <p:cNvPr id="1" name=""/>
        <p:cNvGrpSpPr/>
        <p:nvPr/>
      </p:nvGrpSpPr>
      <p:grpSpPr>
        <a:xfrm>
          <a:off x="0" y="0"/>
          <a:ext cx="0" cy="0"/>
          <a:chOff x="0" y="0"/>
          <a:chExt cx="0" cy="0"/>
        </a:xfrm>
      </p:grpSpPr>
      <p:sp>
        <p:nvSpPr>
          <p:cNvPr id="10" name="Picture Placeholder 8"/>
          <p:cNvSpPr>
            <a:spLocks noGrp="1"/>
          </p:cNvSpPr>
          <p:nvPr>
            <p:ph type="pic" sz="quarter" idx="13"/>
          </p:nvPr>
        </p:nvSpPr>
        <p:spPr>
          <a:xfrm>
            <a:off x="0" y="-1"/>
            <a:ext cx="9144000" cy="6309360"/>
          </a:xfrm>
          <a:solidFill>
            <a:schemeClr val="bg1">
              <a:lumMod val="95000"/>
            </a:schemeClr>
          </a:solidFill>
        </p:spPr>
        <p:txBody>
          <a:bodyPr anchor="ctr"/>
          <a:lstStyle>
            <a:lvl1pPr marL="0" indent="0" algn="ctr">
              <a:buNone/>
              <a:defRPr/>
            </a:lvl1pPr>
          </a:lstStyle>
          <a:p>
            <a:r>
              <a:rPr lang="en-US" dirty="0"/>
              <a:t>Drag picture to placeholder or click icon to add</a:t>
            </a:r>
          </a:p>
        </p:txBody>
      </p:sp>
      <p:sp>
        <p:nvSpPr>
          <p:cNvPr id="2" name="Title 1"/>
          <p:cNvSpPr>
            <a:spLocks noGrp="1"/>
          </p:cNvSpPr>
          <p:nvPr>
            <p:ph type="title" hasCustomPrompt="1"/>
          </p:nvPr>
        </p:nvSpPr>
        <p:spPr>
          <a:xfrm>
            <a:off x="1234303" y="0"/>
            <a:ext cx="7281048" cy="711200"/>
          </a:xfrm>
        </p:spPr>
        <p:txBody>
          <a:bodyPr anchor="b">
            <a:noAutofit/>
          </a:bodyPr>
          <a:lstStyle>
            <a:lvl1pPr>
              <a:defRPr sz="2800" b="1">
                <a:solidFill>
                  <a:srgbClr val="EE0701"/>
                </a:solidFill>
              </a:defRPr>
            </a:lvl1pPr>
          </a:lstStyle>
          <a:p>
            <a:pPr lvl="0"/>
            <a:r>
              <a:rPr lang="en-US" dirty="0"/>
              <a:t>HEADER</a:t>
            </a:r>
          </a:p>
        </p:txBody>
      </p:sp>
      <p:sp>
        <p:nvSpPr>
          <p:cNvPr id="4" name="Text Placeholder 3"/>
          <p:cNvSpPr>
            <a:spLocks noGrp="1"/>
          </p:cNvSpPr>
          <p:nvPr>
            <p:ph type="body" sz="half" idx="2" hasCustomPrompt="1"/>
          </p:nvPr>
        </p:nvSpPr>
        <p:spPr>
          <a:xfrm>
            <a:off x="1234302" y="807453"/>
            <a:ext cx="7281048" cy="806193"/>
          </a:xfrm>
        </p:spPr>
        <p:txBody>
          <a:bodyPr>
            <a:noAutofit/>
          </a:bodyPr>
          <a:lstStyle>
            <a:lvl1pPr marL="0" indent="0">
              <a:buNone/>
              <a:defRPr sz="2400">
                <a:solidFill>
                  <a:schemeClr val="tx1"/>
                </a:solidFill>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dirty="0"/>
              <a:t>DESCRIPTIVE LINE OF TEXT</a:t>
            </a:r>
          </a:p>
        </p:txBody>
      </p:sp>
      <p:sp>
        <p:nvSpPr>
          <p:cNvPr id="6" name="Footer Placeholder 5"/>
          <p:cNvSpPr>
            <a:spLocks noGrp="1"/>
          </p:cNvSpPr>
          <p:nvPr>
            <p:ph type="ftr" sz="quarter" idx="11"/>
          </p:nvPr>
        </p:nvSpPr>
        <p:spPr/>
        <p:txBody>
          <a:bodyPr/>
          <a:lstStyle/>
          <a:p>
            <a:r>
              <a:rPr lang="en-US"/>
              <a:t>DATE, ADDITIONAL DETAILS (set this text using “Header &amp; Footer)</a:t>
            </a:r>
          </a:p>
        </p:txBody>
      </p:sp>
      <p:sp>
        <p:nvSpPr>
          <p:cNvPr id="7" name="Slide Number Placeholder 6"/>
          <p:cNvSpPr>
            <a:spLocks noGrp="1"/>
          </p:cNvSpPr>
          <p:nvPr>
            <p:ph type="sldNum" sz="quarter" idx="12"/>
          </p:nvPr>
        </p:nvSpPr>
        <p:spPr/>
        <p:txBody>
          <a:bodyPr/>
          <a:lstStyle/>
          <a:p>
            <a:fld id="{EBBA2BBE-D6E6-4BE2-A029-E4C4FCB9ADED}" type="slidenum">
              <a:rPr lang="en-US" smtClean="0"/>
              <a:t>‹#›</a:t>
            </a:fld>
            <a:endParaRPr lang="en-US"/>
          </a:p>
        </p:txBody>
      </p:sp>
    </p:spTree>
    <p:extLst>
      <p:ext uri="{BB962C8B-B14F-4D97-AF65-F5344CB8AC3E}">
        <p14:creationId xmlns:p14="http://schemas.microsoft.com/office/powerpoint/2010/main" val="523609480"/>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US"/>
              <a:t>DATE, ADDITIONAL DETAILS (set this text using “Header &amp; Footer)</a:t>
            </a:r>
          </a:p>
        </p:txBody>
      </p:sp>
      <p:sp>
        <p:nvSpPr>
          <p:cNvPr id="4" name="Slide Number Placeholder 3"/>
          <p:cNvSpPr>
            <a:spLocks noGrp="1"/>
          </p:cNvSpPr>
          <p:nvPr>
            <p:ph type="sldNum" sz="quarter" idx="12"/>
          </p:nvPr>
        </p:nvSpPr>
        <p:spPr/>
        <p:txBody>
          <a:bodyPr/>
          <a:lstStyle/>
          <a:p>
            <a:fld id="{EBBA2BBE-D6E6-4BE2-A029-E4C4FCB9ADED}" type="slidenum">
              <a:rPr lang="en-US" smtClean="0"/>
              <a:t>‹#›</a:t>
            </a:fld>
            <a:endParaRPr lang="en-US"/>
          </a:p>
        </p:txBody>
      </p:sp>
    </p:spTree>
    <p:extLst>
      <p:ext uri="{BB962C8B-B14F-4D97-AF65-F5344CB8AC3E}">
        <p14:creationId xmlns:p14="http://schemas.microsoft.com/office/powerpoint/2010/main" val="1825347016"/>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a:xfrm>
            <a:off x="1028699" y="4114801"/>
            <a:ext cx="6515100" cy="633661"/>
          </a:xfrm>
        </p:spPr>
        <p:txBody>
          <a:bodyPr anchor="t" anchorCtr="0"/>
          <a:lstStyle>
            <a:lvl1pPr>
              <a:defRPr sz="1600" i="0"/>
            </a:lvl1pPr>
          </a:lstStyle>
          <a:p>
            <a:r>
              <a:rPr lang="en-US"/>
              <a:t>DATE, ADDITIONAL DETAILS (set this text using “Header &amp; Footer)</a:t>
            </a:r>
            <a:endParaRPr lang="en-US" dirty="0"/>
          </a:p>
        </p:txBody>
      </p:sp>
      <p:sp>
        <p:nvSpPr>
          <p:cNvPr id="3" name="Subtitle 2"/>
          <p:cNvSpPr>
            <a:spLocks noGrp="1"/>
          </p:cNvSpPr>
          <p:nvPr>
            <p:ph type="subTitle" idx="1" hasCustomPrompt="1"/>
          </p:nvPr>
        </p:nvSpPr>
        <p:spPr>
          <a:xfrm>
            <a:off x="1028699" y="2292513"/>
            <a:ext cx="6515100" cy="1655762"/>
          </a:xfrm>
        </p:spPr>
        <p:txBody>
          <a:bodyPr/>
          <a:lstStyle>
            <a:lvl1pPr marL="0" indent="0" algn="l">
              <a:lnSpc>
                <a:spcPct val="90000"/>
              </a:lnSpc>
              <a:buNone/>
              <a:defRPr sz="32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dirty="0"/>
              <a:t>SUBTITLE</a:t>
            </a:r>
          </a:p>
        </p:txBody>
      </p:sp>
      <p:sp>
        <p:nvSpPr>
          <p:cNvPr id="7" name="Rectangle 6"/>
          <p:cNvSpPr/>
          <p:nvPr userDrawn="1"/>
        </p:nvSpPr>
        <p:spPr>
          <a:xfrm>
            <a:off x="0" y="6217920"/>
            <a:ext cx="9144000" cy="640080"/>
          </a:xfrm>
          <a:prstGeom prst="rect">
            <a:avLst/>
          </a:prstGeom>
          <a:gradFill flip="none" rotWithShape="1">
            <a:gsLst>
              <a:gs pos="25000">
                <a:schemeClr val="accent2"/>
              </a:gs>
              <a:gs pos="100000">
                <a:srgbClr val="398557"/>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350"/>
          </a:p>
        </p:txBody>
      </p:sp>
      <p:sp>
        <p:nvSpPr>
          <p:cNvPr id="2" name="Title 1"/>
          <p:cNvSpPr>
            <a:spLocks noGrp="1"/>
          </p:cNvSpPr>
          <p:nvPr>
            <p:ph type="ctrTitle" hasCustomPrompt="1"/>
          </p:nvPr>
        </p:nvSpPr>
        <p:spPr>
          <a:xfrm>
            <a:off x="1038225" y="1"/>
            <a:ext cx="6505574" cy="2138223"/>
          </a:xfrm>
        </p:spPr>
        <p:txBody>
          <a:bodyPr anchor="b"/>
          <a:lstStyle>
            <a:lvl1pPr algn="l">
              <a:defRPr sz="3200" b="1"/>
            </a:lvl1pPr>
          </a:lstStyle>
          <a:p>
            <a:r>
              <a:rPr lang="en-US" dirty="0"/>
              <a:t>TITLE</a:t>
            </a:r>
          </a:p>
        </p:txBody>
      </p:sp>
      <p:sp>
        <p:nvSpPr>
          <p:cNvPr id="6" name="Slide Number Placeholder 5"/>
          <p:cNvSpPr>
            <a:spLocks noGrp="1"/>
          </p:cNvSpPr>
          <p:nvPr>
            <p:ph type="sldNum" sz="quarter" idx="12"/>
          </p:nvPr>
        </p:nvSpPr>
        <p:spPr/>
        <p:txBody>
          <a:bodyPr/>
          <a:lstStyle/>
          <a:p>
            <a:fld id="{A3F57748-2007-7E4E-BE6E-DA5E3EB58124}" type="slidenum">
              <a:rPr lang="en-US" smtClean="0"/>
              <a:t>‹#›</a:t>
            </a:fld>
            <a:endParaRPr lang="en-US"/>
          </a:p>
        </p:txBody>
      </p:sp>
      <p:sp>
        <p:nvSpPr>
          <p:cNvPr id="8" name="Rectangle 7"/>
          <p:cNvSpPr/>
          <p:nvPr userDrawn="1"/>
        </p:nvSpPr>
        <p:spPr>
          <a:xfrm>
            <a:off x="0" y="6126480"/>
            <a:ext cx="9144000" cy="45720"/>
          </a:xfrm>
          <a:prstGeom prst="rect">
            <a:avLst/>
          </a:prstGeom>
          <a:gradFill flip="none" rotWithShape="1">
            <a:gsLst>
              <a:gs pos="0">
                <a:schemeClr val="tx2"/>
              </a:gs>
              <a:gs pos="25000">
                <a:schemeClr val="tx2"/>
              </a:gs>
              <a:gs pos="100000">
                <a:schemeClr val="tx2">
                  <a:lumMod val="80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350"/>
          </a:p>
        </p:txBody>
      </p:sp>
      <p:grpSp>
        <p:nvGrpSpPr>
          <p:cNvPr id="9" name="Group 31"/>
          <p:cNvGrpSpPr>
            <a:grpSpLocks noChangeAspect="1"/>
          </p:cNvGrpSpPr>
          <p:nvPr userDrawn="1"/>
        </p:nvGrpSpPr>
        <p:grpSpPr bwMode="auto">
          <a:xfrm>
            <a:off x="5540375" y="-650875"/>
            <a:ext cx="4133850" cy="4821238"/>
            <a:chOff x="3490" y="-410"/>
            <a:chExt cx="2604" cy="3037"/>
          </a:xfrm>
        </p:grpSpPr>
        <p:sp>
          <p:nvSpPr>
            <p:cNvPr id="10" name="AutoShape 30"/>
            <p:cNvSpPr>
              <a:spLocks noChangeAspect="1" noChangeArrowheads="1" noTextEdit="1"/>
            </p:cNvSpPr>
            <p:nvPr userDrawn="1"/>
          </p:nvSpPr>
          <p:spPr bwMode="auto">
            <a:xfrm>
              <a:off x="3490" y="-410"/>
              <a:ext cx="2604" cy="3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 name="Freeform 32"/>
            <p:cNvSpPr>
              <a:spLocks noEditPoints="1"/>
            </p:cNvSpPr>
            <p:nvPr userDrawn="1"/>
          </p:nvSpPr>
          <p:spPr bwMode="auto">
            <a:xfrm>
              <a:off x="3490" y="-410"/>
              <a:ext cx="2604" cy="3037"/>
            </a:xfrm>
            <a:custGeom>
              <a:avLst/>
              <a:gdLst>
                <a:gd name="T0" fmla="*/ 0 w 553"/>
                <a:gd name="T1" fmla="*/ 52 h 645"/>
                <a:gd name="T2" fmla="*/ 553 w 553"/>
                <a:gd name="T3" fmla="*/ 52 h 645"/>
                <a:gd name="T4" fmla="*/ 277 w 553"/>
                <a:gd name="T5" fmla="*/ 645 h 645"/>
                <a:gd name="T6" fmla="*/ 88 w 553"/>
                <a:gd name="T7" fmla="*/ 434 h 645"/>
                <a:gd name="T8" fmla="*/ 285 w 553"/>
                <a:gd name="T9" fmla="*/ 611 h 645"/>
                <a:gd name="T10" fmla="*/ 526 w 553"/>
                <a:gd name="T11" fmla="*/ 26 h 645"/>
                <a:gd name="T12" fmla="*/ 74 w 553"/>
                <a:gd name="T13" fmla="*/ 208 h 645"/>
                <a:gd name="T14" fmla="*/ 92 w 553"/>
                <a:gd name="T15" fmla="*/ 98 h 645"/>
                <a:gd name="T16" fmla="*/ 72 w 553"/>
                <a:gd name="T17" fmla="*/ 70 h 645"/>
                <a:gd name="T18" fmla="*/ 221 w 553"/>
                <a:gd name="T19" fmla="*/ 141 h 645"/>
                <a:gd name="T20" fmla="*/ 74 w 553"/>
                <a:gd name="T21" fmla="*/ 216 h 645"/>
                <a:gd name="T22" fmla="*/ 120 w 553"/>
                <a:gd name="T23" fmla="*/ 182 h 645"/>
                <a:gd name="T24" fmla="*/ 193 w 553"/>
                <a:gd name="T25" fmla="*/ 144 h 645"/>
                <a:gd name="T26" fmla="*/ 303 w 553"/>
                <a:gd name="T27" fmla="*/ 472 h 645"/>
                <a:gd name="T28" fmla="*/ 276 w 553"/>
                <a:gd name="T29" fmla="*/ 540 h 645"/>
                <a:gd name="T30" fmla="*/ 219 w 553"/>
                <a:gd name="T31" fmla="*/ 499 h 645"/>
                <a:gd name="T32" fmla="*/ 225 w 553"/>
                <a:gd name="T33" fmla="*/ 378 h 645"/>
                <a:gd name="T34" fmla="*/ 177 w 553"/>
                <a:gd name="T35" fmla="*/ 350 h 645"/>
                <a:gd name="T36" fmla="*/ 144 w 553"/>
                <a:gd name="T37" fmla="*/ 337 h 645"/>
                <a:gd name="T38" fmla="*/ 228 w 553"/>
                <a:gd name="T39" fmla="*/ 279 h 645"/>
                <a:gd name="T40" fmla="*/ 388 w 553"/>
                <a:gd name="T41" fmla="*/ 272 h 645"/>
                <a:gd name="T42" fmla="*/ 340 w 553"/>
                <a:gd name="T43" fmla="*/ 317 h 645"/>
                <a:gd name="T44" fmla="*/ 375 w 553"/>
                <a:gd name="T45" fmla="*/ 394 h 645"/>
                <a:gd name="T46" fmla="*/ 340 w 553"/>
                <a:gd name="T47" fmla="*/ 400 h 645"/>
                <a:gd name="T48" fmla="*/ 303 w 553"/>
                <a:gd name="T49" fmla="*/ 472 h 645"/>
                <a:gd name="T50" fmla="*/ 308 w 553"/>
                <a:gd name="T51" fmla="*/ 216 h 645"/>
                <a:gd name="T52" fmla="*/ 324 w 553"/>
                <a:gd name="T53" fmla="*/ 203 h 645"/>
                <a:gd name="T54" fmla="*/ 264 w 553"/>
                <a:gd name="T55" fmla="*/ 164 h 645"/>
                <a:gd name="T56" fmla="*/ 271 w 553"/>
                <a:gd name="T57" fmla="*/ 208 h 645"/>
                <a:gd name="T58" fmla="*/ 220 w 553"/>
                <a:gd name="T59" fmla="*/ 216 h 645"/>
                <a:gd name="T60" fmla="*/ 246 w 553"/>
                <a:gd name="T61" fmla="*/ 182 h 645"/>
                <a:gd name="T62" fmla="*/ 282 w 553"/>
                <a:gd name="T63" fmla="*/ 74 h 645"/>
                <a:gd name="T64" fmla="*/ 353 w 553"/>
                <a:gd name="T65" fmla="*/ 196 h 645"/>
                <a:gd name="T66" fmla="*/ 367 w 553"/>
                <a:gd name="T67" fmla="*/ 216 h 645"/>
                <a:gd name="T68" fmla="*/ 261 w 553"/>
                <a:gd name="T69" fmla="*/ 318 h 645"/>
                <a:gd name="T70" fmla="*/ 245 w 553"/>
                <a:gd name="T71" fmla="*/ 300 h 645"/>
                <a:gd name="T72" fmla="*/ 267 w 553"/>
                <a:gd name="T73" fmla="*/ 153 h 645"/>
                <a:gd name="T74" fmla="*/ 478 w 553"/>
                <a:gd name="T75" fmla="*/ 217 h 645"/>
                <a:gd name="T76" fmla="*/ 373 w 553"/>
                <a:gd name="T77" fmla="*/ 208 h 645"/>
                <a:gd name="T78" fmla="*/ 391 w 553"/>
                <a:gd name="T79" fmla="*/ 98 h 645"/>
                <a:gd name="T80" fmla="*/ 371 w 553"/>
                <a:gd name="T81" fmla="*/ 70 h 645"/>
                <a:gd name="T82" fmla="*/ 441 w 553"/>
                <a:gd name="T83" fmla="*/ 78 h 645"/>
                <a:gd name="T84" fmla="*/ 418 w 553"/>
                <a:gd name="T85" fmla="*/ 182 h 645"/>
                <a:gd name="T86" fmla="*/ 466 w 553"/>
                <a:gd name="T87" fmla="*/ 200 h 645"/>
                <a:gd name="T88" fmla="*/ 478 w 553"/>
                <a:gd name="T89" fmla="*/ 217 h 6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553" h="645">
                  <a:moveTo>
                    <a:pt x="267" y="640"/>
                  </a:moveTo>
                  <a:cubicBezTo>
                    <a:pt x="183" y="596"/>
                    <a:pt x="113" y="538"/>
                    <a:pt x="65" y="449"/>
                  </a:cubicBezTo>
                  <a:cubicBezTo>
                    <a:pt x="20" y="364"/>
                    <a:pt x="0" y="270"/>
                    <a:pt x="0" y="52"/>
                  </a:cubicBezTo>
                  <a:cubicBezTo>
                    <a:pt x="0" y="0"/>
                    <a:pt x="0" y="0"/>
                    <a:pt x="0" y="0"/>
                  </a:cubicBezTo>
                  <a:cubicBezTo>
                    <a:pt x="553" y="0"/>
                    <a:pt x="553" y="0"/>
                    <a:pt x="553" y="0"/>
                  </a:cubicBezTo>
                  <a:cubicBezTo>
                    <a:pt x="553" y="52"/>
                    <a:pt x="553" y="52"/>
                    <a:pt x="553" y="52"/>
                  </a:cubicBezTo>
                  <a:cubicBezTo>
                    <a:pt x="553" y="270"/>
                    <a:pt x="534" y="364"/>
                    <a:pt x="488" y="449"/>
                  </a:cubicBezTo>
                  <a:cubicBezTo>
                    <a:pt x="440" y="538"/>
                    <a:pt x="370" y="596"/>
                    <a:pt x="286" y="640"/>
                  </a:cubicBezTo>
                  <a:cubicBezTo>
                    <a:pt x="277" y="645"/>
                    <a:pt x="277" y="645"/>
                    <a:pt x="277" y="645"/>
                  </a:cubicBezTo>
                  <a:lnTo>
                    <a:pt x="267" y="640"/>
                  </a:lnTo>
                  <a:close/>
                  <a:moveTo>
                    <a:pt x="27" y="78"/>
                  </a:moveTo>
                  <a:cubicBezTo>
                    <a:pt x="27" y="273"/>
                    <a:pt x="51" y="363"/>
                    <a:pt x="88" y="434"/>
                  </a:cubicBezTo>
                  <a:cubicBezTo>
                    <a:pt x="126" y="506"/>
                    <a:pt x="174" y="554"/>
                    <a:pt x="268" y="611"/>
                  </a:cubicBezTo>
                  <a:cubicBezTo>
                    <a:pt x="277" y="616"/>
                    <a:pt x="277" y="616"/>
                    <a:pt x="277" y="616"/>
                  </a:cubicBezTo>
                  <a:cubicBezTo>
                    <a:pt x="285" y="611"/>
                    <a:pt x="285" y="611"/>
                    <a:pt x="285" y="611"/>
                  </a:cubicBezTo>
                  <a:cubicBezTo>
                    <a:pt x="379" y="554"/>
                    <a:pt x="427" y="506"/>
                    <a:pt x="465" y="434"/>
                  </a:cubicBezTo>
                  <a:cubicBezTo>
                    <a:pt x="502" y="363"/>
                    <a:pt x="526" y="273"/>
                    <a:pt x="526" y="78"/>
                  </a:cubicBezTo>
                  <a:cubicBezTo>
                    <a:pt x="526" y="26"/>
                    <a:pt x="526" y="26"/>
                    <a:pt x="526" y="26"/>
                  </a:cubicBezTo>
                  <a:cubicBezTo>
                    <a:pt x="27" y="26"/>
                    <a:pt x="27" y="26"/>
                    <a:pt x="27" y="26"/>
                  </a:cubicBezTo>
                  <a:lnTo>
                    <a:pt x="27" y="78"/>
                  </a:lnTo>
                  <a:close/>
                  <a:moveTo>
                    <a:pt x="74" y="208"/>
                  </a:moveTo>
                  <a:cubicBezTo>
                    <a:pt x="81" y="208"/>
                    <a:pt x="87" y="207"/>
                    <a:pt x="89" y="204"/>
                  </a:cubicBezTo>
                  <a:cubicBezTo>
                    <a:pt x="91" y="201"/>
                    <a:pt x="92" y="197"/>
                    <a:pt x="92" y="190"/>
                  </a:cubicBezTo>
                  <a:cubicBezTo>
                    <a:pt x="92" y="98"/>
                    <a:pt x="92" y="98"/>
                    <a:pt x="92" y="98"/>
                  </a:cubicBezTo>
                  <a:cubicBezTo>
                    <a:pt x="92" y="88"/>
                    <a:pt x="90" y="84"/>
                    <a:pt x="88" y="82"/>
                  </a:cubicBezTo>
                  <a:cubicBezTo>
                    <a:pt x="85" y="79"/>
                    <a:pt x="81" y="78"/>
                    <a:pt x="72" y="78"/>
                  </a:cubicBezTo>
                  <a:cubicBezTo>
                    <a:pt x="72" y="70"/>
                    <a:pt x="72" y="70"/>
                    <a:pt x="72" y="70"/>
                  </a:cubicBezTo>
                  <a:cubicBezTo>
                    <a:pt x="81" y="70"/>
                    <a:pt x="90" y="71"/>
                    <a:pt x="96" y="71"/>
                  </a:cubicBezTo>
                  <a:cubicBezTo>
                    <a:pt x="103" y="71"/>
                    <a:pt x="120" y="69"/>
                    <a:pt x="144" y="69"/>
                  </a:cubicBezTo>
                  <a:cubicBezTo>
                    <a:pt x="194" y="69"/>
                    <a:pt x="221" y="96"/>
                    <a:pt x="221" y="141"/>
                  </a:cubicBezTo>
                  <a:cubicBezTo>
                    <a:pt x="221" y="187"/>
                    <a:pt x="189" y="216"/>
                    <a:pt x="139" y="216"/>
                  </a:cubicBezTo>
                  <a:cubicBezTo>
                    <a:pt x="124" y="216"/>
                    <a:pt x="115" y="215"/>
                    <a:pt x="104" y="215"/>
                  </a:cubicBezTo>
                  <a:cubicBezTo>
                    <a:pt x="92" y="215"/>
                    <a:pt x="81" y="216"/>
                    <a:pt x="74" y="216"/>
                  </a:cubicBezTo>
                  <a:lnTo>
                    <a:pt x="74" y="208"/>
                  </a:lnTo>
                  <a:close/>
                  <a:moveTo>
                    <a:pt x="120" y="78"/>
                  </a:moveTo>
                  <a:cubicBezTo>
                    <a:pt x="120" y="182"/>
                    <a:pt x="120" y="182"/>
                    <a:pt x="120" y="182"/>
                  </a:cubicBezTo>
                  <a:cubicBezTo>
                    <a:pt x="120" y="195"/>
                    <a:pt x="121" y="199"/>
                    <a:pt x="124" y="201"/>
                  </a:cubicBezTo>
                  <a:cubicBezTo>
                    <a:pt x="126" y="204"/>
                    <a:pt x="130" y="207"/>
                    <a:pt x="141" y="207"/>
                  </a:cubicBezTo>
                  <a:cubicBezTo>
                    <a:pt x="170" y="207"/>
                    <a:pt x="193" y="190"/>
                    <a:pt x="193" y="144"/>
                  </a:cubicBezTo>
                  <a:cubicBezTo>
                    <a:pt x="193" y="98"/>
                    <a:pt x="174" y="78"/>
                    <a:pt x="129" y="78"/>
                  </a:cubicBezTo>
                  <a:lnTo>
                    <a:pt x="120" y="78"/>
                  </a:lnTo>
                  <a:close/>
                  <a:moveTo>
                    <a:pt x="303" y="472"/>
                  </a:moveTo>
                  <a:cubicBezTo>
                    <a:pt x="302" y="472"/>
                    <a:pt x="302" y="472"/>
                    <a:pt x="302" y="472"/>
                  </a:cubicBezTo>
                  <a:cubicBezTo>
                    <a:pt x="302" y="521"/>
                    <a:pt x="277" y="540"/>
                    <a:pt x="277" y="540"/>
                  </a:cubicBezTo>
                  <a:cubicBezTo>
                    <a:pt x="276" y="540"/>
                    <a:pt x="276" y="540"/>
                    <a:pt x="276" y="540"/>
                  </a:cubicBezTo>
                  <a:cubicBezTo>
                    <a:pt x="276" y="540"/>
                    <a:pt x="250" y="521"/>
                    <a:pt x="250" y="472"/>
                  </a:cubicBezTo>
                  <a:cubicBezTo>
                    <a:pt x="249" y="472"/>
                    <a:pt x="249" y="472"/>
                    <a:pt x="249" y="472"/>
                  </a:cubicBezTo>
                  <a:cubicBezTo>
                    <a:pt x="246" y="482"/>
                    <a:pt x="233" y="499"/>
                    <a:pt x="219" y="499"/>
                  </a:cubicBezTo>
                  <a:cubicBezTo>
                    <a:pt x="202" y="499"/>
                    <a:pt x="194" y="480"/>
                    <a:pt x="194" y="480"/>
                  </a:cubicBezTo>
                  <a:cubicBezTo>
                    <a:pt x="199" y="467"/>
                    <a:pt x="210" y="441"/>
                    <a:pt x="215" y="425"/>
                  </a:cubicBezTo>
                  <a:cubicBezTo>
                    <a:pt x="220" y="410"/>
                    <a:pt x="225" y="389"/>
                    <a:pt x="225" y="378"/>
                  </a:cubicBezTo>
                  <a:cubicBezTo>
                    <a:pt x="225" y="370"/>
                    <a:pt x="223" y="359"/>
                    <a:pt x="204" y="355"/>
                  </a:cubicBezTo>
                  <a:cubicBezTo>
                    <a:pt x="194" y="352"/>
                    <a:pt x="194" y="352"/>
                    <a:pt x="194" y="352"/>
                  </a:cubicBezTo>
                  <a:cubicBezTo>
                    <a:pt x="189" y="351"/>
                    <a:pt x="182" y="350"/>
                    <a:pt x="177" y="350"/>
                  </a:cubicBezTo>
                  <a:cubicBezTo>
                    <a:pt x="168" y="350"/>
                    <a:pt x="160" y="354"/>
                    <a:pt x="160" y="370"/>
                  </a:cubicBezTo>
                  <a:cubicBezTo>
                    <a:pt x="159" y="370"/>
                    <a:pt x="159" y="370"/>
                    <a:pt x="159" y="370"/>
                  </a:cubicBezTo>
                  <a:cubicBezTo>
                    <a:pt x="154" y="368"/>
                    <a:pt x="144" y="356"/>
                    <a:pt x="144" y="337"/>
                  </a:cubicBezTo>
                  <a:cubicBezTo>
                    <a:pt x="144" y="326"/>
                    <a:pt x="147" y="321"/>
                    <a:pt x="155" y="316"/>
                  </a:cubicBezTo>
                  <a:cubicBezTo>
                    <a:pt x="165" y="309"/>
                    <a:pt x="193" y="300"/>
                    <a:pt x="217" y="295"/>
                  </a:cubicBezTo>
                  <a:cubicBezTo>
                    <a:pt x="228" y="279"/>
                    <a:pt x="228" y="279"/>
                    <a:pt x="228" y="279"/>
                  </a:cubicBezTo>
                  <a:cubicBezTo>
                    <a:pt x="228" y="279"/>
                    <a:pt x="238" y="277"/>
                    <a:pt x="255" y="277"/>
                  </a:cubicBezTo>
                  <a:cubicBezTo>
                    <a:pt x="289" y="277"/>
                    <a:pt x="331" y="287"/>
                    <a:pt x="350" y="287"/>
                  </a:cubicBezTo>
                  <a:cubicBezTo>
                    <a:pt x="370" y="287"/>
                    <a:pt x="381" y="279"/>
                    <a:pt x="388" y="272"/>
                  </a:cubicBezTo>
                  <a:cubicBezTo>
                    <a:pt x="389" y="272"/>
                    <a:pt x="389" y="272"/>
                    <a:pt x="389" y="272"/>
                  </a:cubicBezTo>
                  <a:cubicBezTo>
                    <a:pt x="389" y="281"/>
                    <a:pt x="389" y="281"/>
                    <a:pt x="389" y="281"/>
                  </a:cubicBezTo>
                  <a:cubicBezTo>
                    <a:pt x="389" y="305"/>
                    <a:pt x="373" y="317"/>
                    <a:pt x="340" y="317"/>
                  </a:cubicBezTo>
                  <a:cubicBezTo>
                    <a:pt x="340" y="320"/>
                    <a:pt x="340" y="320"/>
                    <a:pt x="340" y="320"/>
                  </a:cubicBezTo>
                  <a:cubicBezTo>
                    <a:pt x="373" y="320"/>
                    <a:pt x="392" y="335"/>
                    <a:pt x="392" y="363"/>
                  </a:cubicBezTo>
                  <a:cubicBezTo>
                    <a:pt x="392" y="390"/>
                    <a:pt x="375" y="394"/>
                    <a:pt x="375" y="394"/>
                  </a:cubicBezTo>
                  <a:cubicBezTo>
                    <a:pt x="373" y="394"/>
                    <a:pt x="373" y="394"/>
                    <a:pt x="373" y="394"/>
                  </a:cubicBezTo>
                  <a:cubicBezTo>
                    <a:pt x="372" y="389"/>
                    <a:pt x="366" y="381"/>
                    <a:pt x="357" y="381"/>
                  </a:cubicBezTo>
                  <a:cubicBezTo>
                    <a:pt x="347" y="381"/>
                    <a:pt x="340" y="387"/>
                    <a:pt x="340" y="400"/>
                  </a:cubicBezTo>
                  <a:cubicBezTo>
                    <a:pt x="340" y="416"/>
                    <a:pt x="353" y="464"/>
                    <a:pt x="358" y="480"/>
                  </a:cubicBezTo>
                  <a:cubicBezTo>
                    <a:pt x="358" y="480"/>
                    <a:pt x="350" y="499"/>
                    <a:pt x="333" y="499"/>
                  </a:cubicBezTo>
                  <a:cubicBezTo>
                    <a:pt x="319" y="499"/>
                    <a:pt x="306" y="482"/>
                    <a:pt x="303" y="472"/>
                  </a:cubicBezTo>
                  <a:close/>
                  <a:moveTo>
                    <a:pt x="367" y="216"/>
                  </a:moveTo>
                  <a:cubicBezTo>
                    <a:pt x="355" y="216"/>
                    <a:pt x="349" y="215"/>
                    <a:pt x="340" y="215"/>
                  </a:cubicBezTo>
                  <a:cubicBezTo>
                    <a:pt x="331" y="215"/>
                    <a:pt x="320" y="216"/>
                    <a:pt x="308" y="216"/>
                  </a:cubicBezTo>
                  <a:cubicBezTo>
                    <a:pt x="308" y="208"/>
                    <a:pt x="308" y="208"/>
                    <a:pt x="308" y="208"/>
                  </a:cubicBezTo>
                  <a:cubicBezTo>
                    <a:pt x="312" y="208"/>
                    <a:pt x="312" y="208"/>
                    <a:pt x="312" y="208"/>
                  </a:cubicBezTo>
                  <a:cubicBezTo>
                    <a:pt x="320" y="208"/>
                    <a:pt x="324" y="207"/>
                    <a:pt x="324" y="203"/>
                  </a:cubicBezTo>
                  <a:cubicBezTo>
                    <a:pt x="324" y="199"/>
                    <a:pt x="321" y="191"/>
                    <a:pt x="320" y="187"/>
                  </a:cubicBezTo>
                  <a:cubicBezTo>
                    <a:pt x="313" y="164"/>
                    <a:pt x="313" y="164"/>
                    <a:pt x="313" y="164"/>
                  </a:cubicBezTo>
                  <a:cubicBezTo>
                    <a:pt x="264" y="164"/>
                    <a:pt x="264" y="164"/>
                    <a:pt x="264" y="164"/>
                  </a:cubicBezTo>
                  <a:cubicBezTo>
                    <a:pt x="258" y="183"/>
                    <a:pt x="258" y="183"/>
                    <a:pt x="258" y="183"/>
                  </a:cubicBezTo>
                  <a:cubicBezTo>
                    <a:pt x="254" y="195"/>
                    <a:pt x="253" y="199"/>
                    <a:pt x="253" y="201"/>
                  </a:cubicBezTo>
                  <a:cubicBezTo>
                    <a:pt x="253" y="206"/>
                    <a:pt x="256" y="208"/>
                    <a:pt x="271" y="208"/>
                  </a:cubicBezTo>
                  <a:cubicBezTo>
                    <a:pt x="271" y="216"/>
                    <a:pt x="271" y="216"/>
                    <a:pt x="271" y="216"/>
                  </a:cubicBezTo>
                  <a:cubicBezTo>
                    <a:pt x="259" y="216"/>
                    <a:pt x="251" y="215"/>
                    <a:pt x="243" y="215"/>
                  </a:cubicBezTo>
                  <a:cubicBezTo>
                    <a:pt x="236" y="215"/>
                    <a:pt x="228" y="216"/>
                    <a:pt x="220" y="216"/>
                  </a:cubicBezTo>
                  <a:cubicBezTo>
                    <a:pt x="220" y="208"/>
                    <a:pt x="220" y="208"/>
                    <a:pt x="220" y="208"/>
                  </a:cubicBezTo>
                  <a:cubicBezTo>
                    <a:pt x="225" y="208"/>
                    <a:pt x="232" y="207"/>
                    <a:pt x="236" y="203"/>
                  </a:cubicBezTo>
                  <a:cubicBezTo>
                    <a:pt x="239" y="199"/>
                    <a:pt x="245" y="186"/>
                    <a:pt x="246" y="182"/>
                  </a:cubicBezTo>
                  <a:cubicBezTo>
                    <a:pt x="275" y="106"/>
                    <a:pt x="275" y="106"/>
                    <a:pt x="275" y="106"/>
                  </a:cubicBezTo>
                  <a:cubicBezTo>
                    <a:pt x="278" y="96"/>
                    <a:pt x="282" y="83"/>
                    <a:pt x="282" y="76"/>
                  </a:cubicBezTo>
                  <a:cubicBezTo>
                    <a:pt x="282" y="74"/>
                    <a:pt x="282" y="74"/>
                    <a:pt x="282" y="74"/>
                  </a:cubicBezTo>
                  <a:cubicBezTo>
                    <a:pt x="293" y="71"/>
                    <a:pt x="306" y="65"/>
                    <a:pt x="306" y="65"/>
                  </a:cubicBezTo>
                  <a:cubicBezTo>
                    <a:pt x="307" y="65"/>
                    <a:pt x="307" y="65"/>
                    <a:pt x="307" y="65"/>
                  </a:cubicBezTo>
                  <a:cubicBezTo>
                    <a:pt x="353" y="196"/>
                    <a:pt x="353" y="196"/>
                    <a:pt x="353" y="196"/>
                  </a:cubicBezTo>
                  <a:cubicBezTo>
                    <a:pt x="354" y="200"/>
                    <a:pt x="357" y="204"/>
                    <a:pt x="358" y="205"/>
                  </a:cubicBezTo>
                  <a:cubicBezTo>
                    <a:pt x="359" y="207"/>
                    <a:pt x="362" y="208"/>
                    <a:pt x="367" y="208"/>
                  </a:cubicBezTo>
                  <a:lnTo>
                    <a:pt x="367" y="216"/>
                  </a:lnTo>
                  <a:close/>
                  <a:moveTo>
                    <a:pt x="245" y="300"/>
                  </a:moveTo>
                  <a:cubicBezTo>
                    <a:pt x="245" y="303"/>
                    <a:pt x="245" y="303"/>
                    <a:pt x="245" y="303"/>
                  </a:cubicBezTo>
                  <a:cubicBezTo>
                    <a:pt x="245" y="309"/>
                    <a:pt x="248" y="318"/>
                    <a:pt x="261" y="318"/>
                  </a:cubicBezTo>
                  <a:cubicBezTo>
                    <a:pt x="274" y="318"/>
                    <a:pt x="277" y="309"/>
                    <a:pt x="277" y="303"/>
                  </a:cubicBezTo>
                  <a:cubicBezTo>
                    <a:pt x="277" y="300"/>
                    <a:pt x="277" y="300"/>
                    <a:pt x="277" y="300"/>
                  </a:cubicBezTo>
                  <a:lnTo>
                    <a:pt x="245" y="300"/>
                  </a:lnTo>
                  <a:close/>
                  <a:moveTo>
                    <a:pt x="291" y="93"/>
                  </a:moveTo>
                  <a:cubicBezTo>
                    <a:pt x="290" y="93"/>
                    <a:pt x="290" y="93"/>
                    <a:pt x="290" y="93"/>
                  </a:cubicBezTo>
                  <a:cubicBezTo>
                    <a:pt x="267" y="153"/>
                    <a:pt x="267" y="153"/>
                    <a:pt x="267" y="153"/>
                  </a:cubicBezTo>
                  <a:cubicBezTo>
                    <a:pt x="309" y="153"/>
                    <a:pt x="309" y="153"/>
                    <a:pt x="309" y="153"/>
                  </a:cubicBezTo>
                  <a:lnTo>
                    <a:pt x="291" y="93"/>
                  </a:lnTo>
                  <a:close/>
                  <a:moveTo>
                    <a:pt x="478" y="217"/>
                  </a:moveTo>
                  <a:cubicBezTo>
                    <a:pt x="463" y="216"/>
                    <a:pt x="432" y="215"/>
                    <a:pt x="414" y="215"/>
                  </a:cubicBezTo>
                  <a:cubicBezTo>
                    <a:pt x="396" y="215"/>
                    <a:pt x="388" y="216"/>
                    <a:pt x="373" y="216"/>
                  </a:cubicBezTo>
                  <a:cubicBezTo>
                    <a:pt x="373" y="208"/>
                    <a:pt x="373" y="208"/>
                    <a:pt x="373" y="208"/>
                  </a:cubicBezTo>
                  <a:cubicBezTo>
                    <a:pt x="381" y="208"/>
                    <a:pt x="386" y="207"/>
                    <a:pt x="388" y="204"/>
                  </a:cubicBezTo>
                  <a:cubicBezTo>
                    <a:pt x="390" y="201"/>
                    <a:pt x="391" y="197"/>
                    <a:pt x="391" y="190"/>
                  </a:cubicBezTo>
                  <a:cubicBezTo>
                    <a:pt x="391" y="98"/>
                    <a:pt x="391" y="98"/>
                    <a:pt x="391" y="98"/>
                  </a:cubicBezTo>
                  <a:cubicBezTo>
                    <a:pt x="391" y="88"/>
                    <a:pt x="389" y="84"/>
                    <a:pt x="387" y="82"/>
                  </a:cubicBezTo>
                  <a:cubicBezTo>
                    <a:pt x="384" y="79"/>
                    <a:pt x="380" y="78"/>
                    <a:pt x="371" y="78"/>
                  </a:cubicBezTo>
                  <a:cubicBezTo>
                    <a:pt x="371" y="70"/>
                    <a:pt x="371" y="70"/>
                    <a:pt x="371" y="70"/>
                  </a:cubicBezTo>
                  <a:cubicBezTo>
                    <a:pt x="380" y="70"/>
                    <a:pt x="390" y="71"/>
                    <a:pt x="403" y="71"/>
                  </a:cubicBezTo>
                  <a:cubicBezTo>
                    <a:pt x="416" y="71"/>
                    <a:pt x="429" y="70"/>
                    <a:pt x="441" y="70"/>
                  </a:cubicBezTo>
                  <a:cubicBezTo>
                    <a:pt x="441" y="78"/>
                    <a:pt x="441" y="78"/>
                    <a:pt x="441" y="78"/>
                  </a:cubicBezTo>
                  <a:cubicBezTo>
                    <a:pt x="431" y="78"/>
                    <a:pt x="427" y="78"/>
                    <a:pt x="423" y="82"/>
                  </a:cubicBezTo>
                  <a:cubicBezTo>
                    <a:pt x="419" y="85"/>
                    <a:pt x="418" y="93"/>
                    <a:pt x="418" y="98"/>
                  </a:cubicBezTo>
                  <a:cubicBezTo>
                    <a:pt x="418" y="182"/>
                    <a:pt x="418" y="182"/>
                    <a:pt x="418" y="182"/>
                  </a:cubicBezTo>
                  <a:cubicBezTo>
                    <a:pt x="418" y="196"/>
                    <a:pt x="420" y="199"/>
                    <a:pt x="422" y="201"/>
                  </a:cubicBezTo>
                  <a:cubicBezTo>
                    <a:pt x="425" y="204"/>
                    <a:pt x="428" y="205"/>
                    <a:pt x="444" y="205"/>
                  </a:cubicBezTo>
                  <a:cubicBezTo>
                    <a:pt x="459" y="205"/>
                    <a:pt x="461" y="204"/>
                    <a:pt x="466" y="200"/>
                  </a:cubicBezTo>
                  <a:cubicBezTo>
                    <a:pt x="471" y="196"/>
                    <a:pt x="474" y="189"/>
                    <a:pt x="478" y="179"/>
                  </a:cubicBezTo>
                  <a:cubicBezTo>
                    <a:pt x="487" y="181"/>
                    <a:pt x="487" y="181"/>
                    <a:pt x="487" y="181"/>
                  </a:cubicBezTo>
                  <a:cubicBezTo>
                    <a:pt x="478" y="217"/>
                    <a:pt x="478" y="217"/>
                    <a:pt x="478" y="217"/>
                  </a:cubicBezTo>
                  <a:close/>
                </a:path>
              </a:pathLst>
            </a:custGeom>
            <a:solidFill>
              <a:srgbClr val="FFFFFF">
                <a:alpha val="10000"/>
              </a:srgbClr>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12" name="AutoShape 26"/>
          <p:cNvSpPr>
            <a:spLocks noChangeAspect="1" noChangeArrowheads="1" noTextEdit="1"/>
          </p:cNvSpPr>
          <p:nvPr userDrawn="1"/>
        </p:nvSpPr>
        <p:spPr bwMode="auto">
          <a:xfrm>
            <a:off x="6383443" y="-651156"/>
            <a:ext cx="3101393" cy="48221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350"/>
          </a:p>
        </p:txBody>
      </p:sp>
      <p:sp>
        <p:nvSpPr>
          <p:cNvPr id="16" name="Slide Number Placeholder 46"/>
          <p:cNvSpPr txBox="1">
            <a:spLocks/>
          </p:cNvSpPr>
          <p:nvPr userDrawn="1"/>
        </p:nvSpPr>
        <p:spPr>
          <a:xfrm>
            <a:off x="7748337" y="6400800"/>
            <a:ext cx="767013" cy="365760"/>
          </a:xfrm>
          <a:prstGeom prst="rect">
            <a:avLst/>
          </a:prstGeom>
        </p:spPr>
        <p:txBody>
          <a:bodyPr vert="horz" lIns="0" tIns="0" rIns="0" bIns="0" rtlCol="0" anchor="ctr"/>
          <a:lstStyle>
            <a:defPPr>
              <a:defRPr lang="en-US"/>
            </a:defPPr>
            <a:lvl1pPr marL="0" algn="r" defTabSz="914400" rtl="0" eaLnBrk="1" latinLnBrk="0" hangingPunct="1">
              <a:defRPr sz="105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EBBA2BBE-D6E6-4BE2-A029-E4C4FCB9ADED}" type="slidenum">
              <a:rPr lang="en-US" smtClean="0"/>
              <a:pPr/>
              <a:t>‹#›</a:t>
            </a:fld>
            <a:endParaRPr lang="en-US" dirty="0"/>
          </a:p>
        </p:txBody>
      </p:sp>
      <p:pic>
        <p:nvPicPr>
          <p:cNvPr id="13" name="Picture 12">
            <a:extLst>
              <a:ext uri="{FF2B5EF4-FFF2-40B4-BE49-F238E27FC236}">
                <a16:creationId xmlns:a16="http://schemas.microsoft.com/office/drawing/2014/main" id="{F86ED373-CE56-C043-9B16-C851FFBB695B}"/>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28699" y="5019338"/>
            <a:ext cx="1940295" cy="722855"/>
          </a:xfrm>
          <a:prstGeom prst="rect">
            <a:avLst/>
          </a:prstGeom>
        </p:spPr>
      </p:pic>
    </p:spTree>
    <p:extLst>
      <p:ext uri="{BB962C8B-B14F-4D97-AF65-F5344CB8AC3E}">
        <p14:creationId xmlns:p14="http://schemas.microsoft.com/office/powerpoint/2010/main" val="2000875864"/>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Section Header">
    <p:bg>
      <p:bgPr>
        <a:gradFill flip="none" rotWithShape="1">
          <a:gsLst>
            <a:gs pos="0">
              <a:schemeClr val="tx1">
                <a:lumMod val="15000"/>
                <a:lumOff val="85000"/>
              </a:schemeClr>
            </a:gs>
            <a:gs pos="50000">
              <a:schemeClr val="bg1"/>
            </a:gs>
            <a:gs pos="100000">
              <a:schemeClr val="bg1"/>
            </a:gs>
          </a:gsLst>
          <a:lin ang="8100000" scaled="1"/>
          <a:tileRect/>
        </a:gradFill>
        <a:effectLst/>
      </p:bgPr>
    </p:bg>
    <p:spTree>
      <p:nvGrpSpPr>
        <p:cNvPr id="1" name=""/>
        <p:cNvGrpSpPr/>
        <p:nvPr/>
      </p:nvGrpSpPr>
      <p:grpSpPr>
        <a:xfrm>
          <a:off x="0" y="0"/>
          <a:ext cx="0" cy="0"/>
          <a:chOff x="0" y="0"/>
          <a:chExt cx="0" cy="0"/>
        </a:xfrm>
      </p:grpSpPr>
      <p:sp>
        <p:nvSpPr>
          <p:cNvPr id="11" name="Picture Placeholder 10"/>
          <p:cNvSpPr>
            <a:spLocks noGrp="1"/>
          </p:cNvSpPr>
          <p:nvPr>
            <p:ph type="pic" sz="quarter" idx="13"/>
          </p:nvPr>
        </p:nvSpPr>
        <p:spPr>
          <a:xfrm>
            <a:off x="0" y="365125"/>
            <a:ext cx="3086100" cy="5943600"/>
          </a:xfrm>
          <a:solidFill>
            <a:schemeClr val="bg1">
              <a:lumMod val="95000"/>
            </a:schemeClr>
          </a:solidFill>
        </p:spPr>
        <p:txBody>
          <a:bodyPr anchor="ctr"/>
          <a:lstStyle>
            <a:lvl1pPr marL="0" indent="0" algn="ctr">
              <a:buFontTx/>
              <a:buNone/>
              <a:defRPr/>
            </a:lvl1pPr>
          </a:lstStyle>
          <a:p>
            <a:r>
              <a:rPr lang="en-US"/>
              <a:t>Drag picture to placeholder or click icon to add</a:t>
            </a:r>
            <a:endParaRPr lang="en-US" dirty="0"/>
          </a:p>
        </p:txBody>
      </p:sp>
      <p:sp>
        <p:nvSpPr>
          <p:cNvPr id="2" name="Title 1"/>
          <p:cNvSpPr>
            <a:spLocks noGrp="1"/>
          </p:cNvSpPr>
          <p:nvPr>
            <p:ph type="title" hasCustomPrompt="1"/>
          </p:nvPr>
        </p:nvSpPr>
        <p:spPr>
          <a:xfrm>
            <a:off x="3429000" y="585470"/>
            <a:ext cx="5086350" cy="2366277"/>
          </a:xfrm>
        </p:spPr>
        <p:txBody>
          <a:bodyPr anchor="b">
            <a:noAutofit/>
          </a:bodyPr>
          <a:lstStyle>
            <a:lvl1pPr>
              <a:defRPr sz="3200" b="1"/>
            </a:lvl1pPr>
          </a:lstStyle>
          <a:p>
            <a:r>
              <a:rPr lang="en-US" dirty="0"/>
              <a:t>SUBSECTION TITLE</a:t>
            </a:r>
          </a:p>
        </p:txBody>
      </p:sp>
      <p:sp>
        <p:nvSpPr>
          <p:cNvPr id="3" name="Text Placeholder 2"/>
          <p:cNvSpPr>
            <a:spLocks noGrp="1"/>
          </p:cNvSpPr>
          <p:nvPr>
            <p:ph type="body" idx="1" hasCustomPrompt="1"/>
          </p:nvPr>
        </p:nvSpPr>
        <p:spPr>
          <a:xfrm>
            <a:off x="3429000" y="4090738"/>
            <a:ext cx="5081588" cy="1998913"/>
          </a:xfrm>
        </p:spPr>
        <p:txBody>
          <a:bodyPr/>
          <a:lstStyle>
            <a:lvl1pPr marL="0" indent="0">
              <a:buNone/>
              <a:defRPr sz="24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dirty="0"/>
              <a:t>DESCRIPTIVE LINE OF COPY</a:t>
            </a:r>
          </a:p>
        </p:txBody>
      </p:sp>
      <p:sp>
        <p:nvSpPr>
          <p:cNvPr id="5" name="Footer Placeholder 4"/>
          <p:cNvSpPr>
            <a:spLocks noGrp="1"/>
          </p:cNvSpPr>
          <p:nvPr>
            <p:ph type="ftr" sz="quarter" idx="11"/>
          </p:nvPr>
        </p:nvSpPr>
        <p:spPr>
          <a:xfrm>
            <a:off x="3428999" y="6400800"/>
            <a:ext cx="4319337" cy="365125"/>
          </a:xfrm>
        </p:spPr>
        <p:txBody>
          <a:bodyPr/>
          <a:lstStyle>
            <a:lvl1pPr algn="l">
              <a:defRPr sz="1050" i="1">
                <a:solidFill>
                  <a:schemeClr val="tx1"/>
                </a:solidFill>
              </a:defRPr>
            </a:lvl1pPr>
          </a:lstStyle>
          <a:p>
            <a:r>
              <a:rPr lang="en-US"/>
              <a:t>DATE, ADDITIONAL DETAILS (set this text using “Header &amp; Footer)</a:t>
            </a:r>
            <a:endParaRPr lang="en-US" dirty="0"/>
          </a:p>
        </p:txBody>
      </p:sp>
      <p:sp>
        <p:nvSpPr>
          <p:cNvPr id="6" name="Slide Number Placeholder 5"/>
          <p:cNvSpPr>
            <a:spLocks noGrp="1"/>
          </p:cNvSpPr>
          <p:nvPr>
            <p:ph type="sldNum" sz="quarter" idx="12"/>
          </p:nvPr>
        </p:nvSpPr>
        <p:spPr>
          <a:xfrm>
            <a:off x="7748337" y="6400800"/>
            <a:ext cx="767013" cy="365125"/>
          </a:xfrm>
        </p:spPr>
        <p:txBody>
          <a:bodyPr/>
          <a:lstStyle/>
          <a:p>
            <a:fld id="{EBBA2BBE-D6E6-4BE2-A029-E4C4FCB9ADED}" type="slidenum">
              <a:rPr lang="en-US" smtClean="0"/>
              <a:t>‹#›</a:t>
            </a:fld>
            <a:endParaRPr lang="en-US"/>
          </a:p>
        </p:txBody>
      </p:sp>
      <p:sp>
        <p:nvSpPr>
          <p:cNvPr id="7" name="Rectangle 6"/>
          <p:cNvSpPr/>
          <p:nvPr userDrawn="1"/>
        </p:nvSpPr>
        <p:spPr>
          <a:xfrm>
            <a:off x="0" y="0"/>
            <a:ext cx="9144000" cy="365760"/>
          </a:xfrm>
          <a:prstGeom prst="rect">
            <a:avLst/>
          </a:prstGeom>
          <a:gradFill flip="none" rotWithShape="1">
            <a:gsLst>
              <a:gs pos="25000">
                <a:schemeClr val="accent2"/>
              </a:gs>
              <a:gs pos="100000">
                <a:srgbClr val="398557"/>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350"/>
          </a:p>
        </p:txBody>
      </p:sp>
    </p:spTree>
    <p:extLst>
      <p:ext uri="{BB962C8B-B14F-4D97-AF65-F5344CB8AC3E}">
        <p14:creationId xmlns:p14="http://schemas.microsoft.com/office/powerpoint/2010/main" val="1472869008"/>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914400" y="0"/>
            <a:ext cx="7600950" cy="1007978"/>
          </a:xfrm>
        </p:spPr>
        <p:txBody>
          <a:bodyPr anchor="b" anchorCtr="0">
            <a:noAutofit/>
          </a:bodyPr>
          <a:lstStyle>
            <a:lvl1pPr>
              <a:defRPr sz="3200" b="1">
                <a:solidFill>
                  <a:schemeClr val="accent2"/>
                </a:solidFill>
              </a:defRPr>
            </a:lvl1pPr>
          </a:lstStyle>
          <a:p>
            <a:r>
              <a:rPr lang="en-US" dirty="0"/>
              <a:t>Header</a:t>
            </a:r>
          </a:p>
        </p:txBody>
      </p:sp>
      <p:sp>
        <p:nvSpPr>
          <p:cNvPr id="3" name="Content Placeholder 2"/>
          <p:cNvSpPr>
            <a:spLocks noGrp="1"/>
          </p:cNvSpPr>
          <p:nvPr>
            <p:ph idx="1"/>
          </p:nvPr>
        </p:nvSpPr>
        <p:spPr>
          <a:xfrm>
            <a:off x="914400" y="1207008"/>
            <a:ext cx="7600950" cy="4800600"/>
          </a:xfrm>
        </p:spPr>
        <p:txBody>
          <a:bodyPr>
            <a:noAutofit/>
          </a:bodyPr>
          <a:lstStyle>
            <a:lvl1pPr>
              <a:lnSpc>
                <a:spcPts val="3000"/>
              </a:lnSpc>
              <a:defRPr sz="2400"/>
            </a:lvl1pPr>
            <a:lvl2pPr>
              <a:lnSpc>
                <a:spcPts val="3000"/>
              </a:lnSpc>
              <a:defRPr sz="2400"/>
            </a:lvl2pPr>
            <a:lvl3pPr>
              <a:lnSpc>
                <a:spcPts val="3000"/>
              </a:lnSpc>
              <a:defRPr sz="2400"/>
            </a:lvl3pPr>
            <a:lvl4pPr>
              <a:lnSpc>
                <a:spcPts val="3000"/>
              </a:lnSpc>
              <a:defRPr sz="2400"/>
            </a:lvl4pPr>
            <a:lvl5pPr>
              <a:lnSpc>
                <a:spcPts val="3000"/>
              </a:lnSpc>
              <a:defRPr sz="24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Footer Placeholder 4"/>
          <p:cNvSpPr>
            <a:spLocks noGrp="1"/>
          </p:cNvSpPr>
          <p:nvPr>
            <p:ph type="ftr" sz="quarter" idx="11"/>
          </p:nvPr>
        </p:nvSpPr>
        <p:spPr/>
        <p:txBody>
          <a:bodyPr/>
          <a:lstStyle/>
          <a:p>
            <a:r>
              <a:rPr lang="en-US"/>
              <a:t>DATE, ADDITIONAL DETAILS (set this text using “Header &amp; Footer)</a:t>
            </a:r>
          </a:p>
        </p:txBody>
      </p:sp>
      <p:sp>
        <p:nvSpPr>
          <p:cNvPr id="6" name="Slide Number Placeholder 5"/>
          <p:cNvSpPr>
            <a:spLocks noGrp="1"/>
          </p:cNvSpPr>
          <p:nvPr>
            <p:ph type="sldNum" sz="quarter" idx="12"/>
          </p:nvPr>
        </p:nvSpPr>
        <p:spPr/>
        <p:txBody>
          <a:bodyPr/>
          <a:lstStyle/>
          <a:p>
            <a:fld id="{EBBA2BBE-D6E6-4BE2-A029-E4C4FCB9ADED}" type="slidenum">
              <a:rPr lang="en-US" smtClean="0"/>
              <a:t>‹#›</a:t>
            </a:fld>
            <a:endParaRPr lang="en-US" dirty="0"/>
          </a:p>
        </p:txBody>
      </p:sp>
    </p:spTree>
    <p:extLst>
      <p:ext uri="{BB962C8B-B14F-4D97-AF65-F5344CB8AC3E}">
        <p14:creationId xmlns:p14="http://schemas.microsoft.com/office/powerpoint/2010/main" val="1153068635"/>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914400" y="0"/>
            <a:ext cx="7600950" cy="954505"/>
          </a:xfrm>
        </p:spPr>
        <p:txBody>
          <a:bodyPr anchor="b">
            <a:noAutofit/>
          </a:bodyPr>
          <a:lstStyle>
            <a:lvl1pPr>
              <a:defRPr sz="3200" b="1">
                <a:solidFill>
                  <a:schemeClr val="accent2"/>
                </a:solidFill>
              </a:defRPr>
            </a:lvl1pPr>
          </a:lstStyle>
          <a:p>
            <a:r>
              <a:rPr lang="en-CA" dirty="0"/>
              <a:t>Header</a:t>
            </a:r>
            <a:endParaRPr lang="en-US" dirty="0"/>
          </a:p>
        </p:txBody>
      </p:sp>
      <p:sp>
        <p:nvSpPr>
          <p:cNvPr id="3" name="Picture Placeholder 2"/>
          <p:cNvSpPr>
            <a:spLocks noGrp="1"/>
          </p:cNvSpPr>
          <p:nvPr>
            <p:ph type="pic" idx="1"/>
          </p:nvPr>
        </p:nvSpPr>
        <p:spPr>
          <a:xfrm>
            <a:off x="6057900" y="1411706"/>
            <a:ext cx="3086100" cy="4531894"/>
          </a:xfrm>
          <a:solidFill>
            <a:schemeClr val="bg1">
              <a:lumMod val="95000"/>
            </a:schemeClr>
          </a:solidFill>
        </p:spPr>
        <p:txBody>
          <a:bodyPr anchor="ctr"/>
          <a:lstStyle>
            <a:lvl1pPr marL="0" indent="0" algn="ctr">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a:t>Drag picture to placeholder or click icon to add</a:t>
            </a:r>
          </a:p>
        </p:txBody>
      </p:sp>
      <p:sp>
        <p:nvSpPr>
          <p:cNvPr id="4" name="Text Placeholder 3"/>
          <p:cNvSpPr>
            <a:spLocks noGrp="1"/>
          </p:cNvSpPr>
          <p:nvPr>
            <p:ph type="body" sz="half" idx="2"/>
          </p:nvPr>
        </p:nvSpPr>
        <p:spPr>
          <a:xfrm>
            <a:off x="914400" y="1411706"/>
            <a:ext cx="4704347" cy="4530129"/>
          </a:xfrm>
        </p:spPr>
        <p:txBody>
          <a:bodyPr>
            <a:noAutofit/>
          </a:bodyPr>
          <a:lstStyle>
            <a:lvl1pPr marL="257175" indent="-257175">
              <a:lnSpc>
                <a:spcPts val="2800"/>
              </a:lnSpc>
              <a:spcAft>
                <a:spcPts val="0"/>
              </a:spcAft>
              <a:buFont typeface="Arial" panose="020B0604020202020204" pitchFamily="34" charset="0"/>
              <a:buChar char="•"/>
              <a:defRPr sz="2400"/>
            </a:lvl1pPr>
            <a:lvl2pPr marL="600075" indent="-257175">
              <a:lnSpc>
                <a:spcPts val="2800"/>
              </a:lnSpc>
              <a:spcAft>
                <a:spcPts val="0"/>
              </a:spcAft>
              <a:buFont typeface="Courier New" panose="02070309020205020404" pitchFamily="49" charset="0"/>
              <a:buChar char="o"/>
              <a:defRPr sz="2400"/>
            </a:lvl2pPr>
            <a:lvl3pPr marL="942975" indent="-257175">
              <a:lnSpc>
                <a:spcPts val="2800"/>
              </a:lnSpc>
              <a:spcAft>
                <a:spcPts val="0"/>
              </a:spcAft>
              <a:buFont typeface="Arial" panose="020B0604020202020204" pitchFamily="34" charset="0"/>
              <a:buChar char="-"/>
              <a:defRPr sz="2400"/>
            </a:lvl3pPr>
            <a:lvl4pPr marL="1285875" indent="-257175">
              <a:lnSpc>
                <a:spcPts val="2800"/>
              </a:lnSpc>
              <a:spcAft>
                <a:spcPts val="0"/>
              </a:spcAft>
              <a:buFont typeface="Arial" panose="020B0604020202020204" pitchFamily="34" charset="0"/>
              <a:buChar char="•"/>
              <a:defRPr sz="2400"/>
            </a:lvl4pPr>
            <a:lvl5pPr marL="1628775" indent="-257175">
              <a:lnSpc>
                <a:spcPts val="2800"/>
              </a:lnSpc>
              <a:spcAft>
                <a:spcPts val="0"/>
              </a:spcAft>
              <a:buFont typeface="Arial" panose="020B0604020202020204" pitchFamily="34" charset="0"/>
              <a:buChar char="•"/>
              <a:defRPr sz="240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Footer Placeholder 5"/>
          <p:cNvSpPr>
            <a:spLocks noGrp="1"/>
          </p:cNvSpPr>
          <p:nvPr>
            <p:ph type="ftr" sz="quarter" idx="11"/>
          </p:nvPr>
        </p:nvSpPr>
        <p:spPr/>
        <p:txBody>
          <a:bodyPr/>
          <a:lstStyle/>
          <a:p>
            <a:r>
              <a:rPr lang="en-US"/>
              <a:t>DATE, ADDITIONAL DETAILS (set this text using “Header &amp; Footer)</a:t>
            </a:r>
          </a:p>
        </p:txBody>
      </p:sp>
      <p:sp>
        <p:nvSpPr>
          <p:cNvPr id="7" name="Slide Number Placeholder 6"/>
          <p:cNvSpPr>
            <a:spLocks noGrp="1"/>
          </p:cNvSpPr>
          <p:nvPr>
            <p:ph type="sldNum" sz="quarter" idx="12"/>
          </p:nvPr>
        </p:nvSpPr>
        <p:spPr/>
        <p:txBody>
          <a:bodyPr/>
          <a:lstStyle/>
          <a:p>
            <a:fld id="{EBBA2BBE-D6E6-4BE2-A029-E4C4FCB9ADED}" type="slidenum">
              <a:rPr lang="en-US" smtClean="0"/>
              <a:t>‹#›</a:t>
            </a:fld>
            <a:endParaRPr lang="en-US"/>
          </a:p>
        </p:txBody>
      </p:sp>
    </p:spTree>
    <p:extLst>
      <p:ext uri="{BB962C8B-B14F-4D97-AF65-F5344CB8AC3E}">
        <p14:creationId xmlns:p14="http://schemas.microsoft.com/office/powerpoint/2010/main" val="177201735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6" name="Footer Placeholder 5"/>
          <p:cNvSpPr>
            <a:spLocks noGrp="1"/>
          </p:cNvSpPr>
          <p:nvPr>
            <p:ph type="ftr" sz="quarter" idx="11"/>
          </p:nvPr>
        </p:nvSpPr>
        <p:spPr/>
        <p:txBody>
          <a:bodyPr/>
          <a:lstStyle/>
          <a:p>
            <a:r>
              <a:rPr lang="en-US"/>
              <a:t>DATE, ADDITIONAL DETAILS (set this text using “Header &amp; Footer)</a:t>
            </a:r>
          </a:p>
        </p:txBody>
      </p:sp>
      <p:sp>
        <p:nvSpPr>
          <p:cNvPr id="7" name="Slide Number Placeholder 6"/>
          <p:cNvSpPr>
            <a:spLocks noGrp="1"/>
          </p:cNvSpPr>
          <p:nvPr>
            <p:ph type="sldNum" sz="quarter" idx="12"/>
          </p:nvPr>
        </p:nvSpPr>
        <p:spPr/>
        <p:txBody>
          <a:bodyPr/>
          <a:lstStyle/>
          <a:p>
            <a:fld id="{EBBA2BBE-D6E6-4BE2-A029-E4C4FCB9ADED}" type="slidenum">
              <a:rPr lang="en-US" smtClean="0"/>
              <a:t>‹#›</a:t>
            </a:fld>
            <a:endParaRPr lang="en-US"/>
          </a:p>
        </p:txBody>
      </p:sp>
      <p:sp>
        <p:nvSpPr>
          <p:cNvPr id="11" name="Picture Placeholder 10"/>
          <p:cNvSpPr>
            <a:spLocks noGrp="1"/>
          </p:cNvSpPr>
          <p:nvPr>
            <p:ph type="pic" sz="quarter" idx="16"/>
          </p:nvPr>
        </p:nvSpPr>
        <p:spPr>
          <a:xfrm>
            <a:off x="6057899" y="0"/>
            <a:ext cx="3086100" cy="3154363"/>
          </a:xfrm>
          <a:solidFill>
            <a:schemeClr val="bg1">
              <a:lumMod val="95000"/>
            </a:schemeClr>
          </a:solidFill>
        </p:spPr>
        <p:txBody>
          <a:bodyPr anchor="ctr" anchorCtr="0"/>
          <a:lstStyle>
            <a:lvl1pPr marL="0" indent="0" algn="ctr">
              <a:buFontTx/>
              <a:buNone/>
              <a:defRPr/>
            </a:lvl1pPr>
          </a:lstStyle>
          <a:p>
            <a:r>
              <a:rPr lang="en-US"/>
              <a:t>Click icon to add picture</a:t>
            </a:r>
            <a:endParaRPr lang="en-US" dirty="0"/>
          </a:p>
        </p:txBody>
      </p:sp>
      <p:sp>
        <p:nvSpPr>
          <p:cNvPr id="12" name="Picture Placeholder 10"/>
          <p:cNvSpPr>
            <a:spLocks noGrp="1"/>
          </p:cNvSpPr>
          <p:nvPr>
            <p:ph type="pic" sz="quarter" idx="17"/>
          </p:nvPr>
        </p:nvSpPr>
        <p:spPr>
          <a:xfrm>
            <a:off x="6057900" y="3154363"/>
            <a:ext cx="3086100" cy="3154680"/>
          </a:xfrm>
          <a:solidFill>
            <a:schemeClr val="bg1">
              <a:lumMod val="95000"/>
            </a:schemeClr>
          </a:solidFill>
        </p:spPr>
        <p:txBody>
          <a:bodyPr anchor="ctr" anchorCtr="0"/>
          <a:lstStyle>
            <a:lvl1pPr marL="0" indent="0" algn="ctr">
              <a:buFontTx/>
              <a:buNone/>
              <a:defRPr/>
            </a:lvl1pPr>
          </a:lstStyle>
          <a:p>
            <a:r>
              <a:rPr lang="en-US"/>
              <a:t>Click icon to add picture</a:t>
            </a:r>
            <a:endParaRPr lang="en-US" dirty="0"/>
          </a:p>
        </p:txBody>
      </p:sp>
      <p:sp>
        <p:nvSpPr>
          <p:cNvPr id="13" name="Title 1"/>
          <p:cNvSpPr>
            <a:spLocks noGrp="1"/>
          </p:cNvSpPr>
          <p:nvPr>
            <p:ph type="title" hasCustomPrompt="1"/>
          </p:nvPr>
        </p:nvSpPr>
        <p:spPr>
          <a:xfrm>
            <a:off x="914400" y="0"/>
            <a:ext cx="7600950" cy="954505"/>
          </a:xfrm>
        </p:spPr>
        <p:txBody>
          <a:bodyPr anchor="b">
            <a:noAutofit/>
          </a:bodyPr>
          <a:lstStyle>
            <a:lvl1pPr>
              <a:defRPr sz="3200" b="1">
                <a:solidFill>
                  <a:schemeClr val="tx2"/>
                </a:solidFill>
              </a:defRPr>
            </a:lvl1pPr>
          </a:lstStyle>
          <a:p>
            <a:r>
              <a:rPr lang="en-CA" dirty="0"/>
              <a:t>Header</a:t>
            </a:r>
            <a:endParaRPr lang="en-US" dirty="0"/>
          </a:p>
        </p:txBody>
      </p:sp>
      <p:sp>
        <p:nvSpPr>
          <p:cNvPr id="14" name="Text Placeholder 3"/>
          <p:cNvSpPr>
            <a:spLocks noGrp="1"/>
          </p:cNvSpPr>
          <p:nvPr>
            <p:ph type="body" sz="half" idx="2"/>
          </p:nvPr>
        </p:nvSpPr>
        <p:spPr>
          <a:xfrm>
            <a:off x="914400" y="1411706"/>
            <a:ext cx="4704347" cy="4530129"/>
          </a:xfrm>
        </p:spPr>
        <p:txBody>
          <a:bodyPr>
            <a:noAutofit/>
          </a:bodyPr>
          <a:lstStyle>
            <a:lvl1pPr marL="257175" indent="-257175">
              <a:lnSpc>
                <a:spcPts val="2800"/>
              </a:lnSpc>
              <a:spcAft>
                <a:spcPts val="0"/>
              </a:spcAft>
              <a:buFont typeface="Arial" panose="020B0604020202020204" pitchFamily="34" charset="0"/>
              <a:buChar char="•"/>
              <a:defRPr sz="2400"/>
            </a:lvl1pPr>
            <a:lvl2pPr marL="600075" indent="-257175">
              <a:lnSpc>
                <a:spcPts val="2800"/>
              </a:lnSpc>
              <a:spcAft>
                <a:spcPts val="0"/>
              </a:spcAft>
              <a:buFont typeface="Courier New" panose="02070309020205020404" pitchFamily="49" charset="0"/>
              <a:buChar char="o"/>
              <a:defRPr sz="2400"/>
            </a:lvl2pPr>
            <a:lvl3pPr marL="942975" indent="-257175">
              <a:lnSpc>
                <a:spcPts val="2800"/>
              </a:lnSpc>
              <a:spcAft>
                <a:spcPts val="0"/>
              </a:spcAft>
              <a:buFont typeface="Arial" panose="020B0604020202020204" pitchFamily="34" charset="0"/>
              <a:buChar char="-"/>
              <a:defRPr sz="2400"/>
            </a:lvl3pPr>
            <a:lvl4pPr marL="1285875" indent="-257175">
              <a:lnSpc>
                <a:spcPts val="2800"/>
              </a:lnSpc>
              <a:spcAft>
                <a:spcPts val="0"/>
              </a:spcAft>
              <a:buFont typeface="Arial" panose="020B0604020202020204" pitchFamily="34" charset="0"/>
              <a:buChar char="•"/>
              <a:defRPr sz="2400"/>
            </a:lvl4pPr>
            <a:lvl5pPr marL="1628775" indent="-257175">
              <a:lnSpc>
                <a:spcPts val="2800"/>
              </a:lnSpc>
              <a:spcAft>
                <a:spcPts val="0"/>
              </a:spcAft>
              <a:buFont typeface="Arial" panose="020B0604020202020204" pitchFamily="34" charset="0"/>
              <a:buChar char="•"/>
              <a:defRPr sz="240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20736932"/>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6" name="Footer Placeholder 5"/>
          <p:cNvSpPr>
            <a:spLocks noGrp="1"/>
          </p:cNvSpPr>
          <p:nvPr>
            <p:ph type="ftr" sz="quarter" idx="11"/>
          </p:nvPr>
        </p:nvSpPr>
        <p:spPr/>
        <p:txBody>
          <a:bodyPr/>
          <a:lstStyle/>
          <a:p>
            <a:r>
              <a:rPr lang="en-US"/>
              <a:t>DATE, ADDITIONAL DETAILS (set this text using “Header &amp; Footer)</a:t>
            </a:r>
          </a:p>
        </p:txBody>
      </p:sp>
      <p:sp>
        <p:nvSpPr>
          <p:cNvPr id="7" name="Slide Number Placeholder 6"/>
          <p:cNvSpPr>
            <a:spLocks noGrp="1"/>
          </p:cNvSpPr>
          <p:nvPr>
            <p:ph type="sldNum" sz="quarter" idx="12"/>
          </p:nvPr>
        </p:nvSpPr>
        <p:spPr/>
        <p:txBody>
          <a:bodyPr/>
          <a:lstStyle/>
          <a:p>
            <a:fld id="{EBBA2BBE-D6E6-4BE2-A029-E4C4FCB9ADED}" type="slidenum">
              <a:rPr lang="en-US" smtClean="0"/>
              <a:t>‹#›</a:t>
            </a:fld>
            <a:endParaRPr lang="en-US"/>
          </a:p>
        </p:txBody>
      </p:sp>
      <p:sp>
        <p:nvSpPr>
          <p:cNvPr id="11" name="Picture Placeholder 10"/>
          <p:cNvSpPr>
            <a:spLocks noGrp="1"/>
          </p:cNvSpPr>
          <p:nvPr>
            <p:ph type="pic" sz="quarter" idx="16"/>
          </p:nvPr>
        </p:nvSpPr>
        <p:spPr>
          <a:xfrm>
            <a:off x="6057899" y="0"/>
            <a:ext cx="3086100" cy="3154363"/>
          </a:xfrm>
          <a:solidFill>
            <a:schemeClr val="bg1">
              <a:lumMod val="95000"/>
            </a:schemeClr>
          </a:solidFill>
        </p:spPr>
        <p:txBody>
          <a:bodyPr anchor="ctr" anchorCtr="0"/>
          <a:lstStyle>
            <a:lvl1pPr marL="0" indent="0" algn="ctr">
              <a:buFontTx/>
              <a:buNone/>
              <a:defRPr/>
            </a:lvl1pPr>
          </a:lstStyle>
          <a:p>
            <a:r>
              <a:rPr lang="en-US"/>
              <a:t>Drag picture to placeholder or click icon to add</a:t>
            </a:r>
            <a:endParaRPr lang="en-US" dirty="0"/>
          </a:p>
        </p:txBody>
      </p:sp>
      <p:sp>
        <p:nvSpPr>
          <p:cNvPr id="12" name="Picture Placeholder 10"/>
          <p:cNvSpPr>
            <a:spLocks noGrp="1"/>
          </p:cNvSpPr>
          <p:nvPr>
            <p:ph type="pic" sz="quarter" idx="17"/>
          </p:nvPr>
        </p:nvSpPr>
        <p:spPr>
          <a:xfrm>
            <a:off x="6057900" y="3154363"/>
            <a:ext cx="3086100" cy="3154363"/>
          </a:xfrm>
          <a:solidFill>
            <a:schemeClr val="bg1">
              <a:lumMod val="95000"/>
            </a:schemeClr>
          </a:solidFill>
        </p:spPr>
        <p:txBody>
          <a:bodyPr anchor="ctr" anchorCtr="0"/>
          <a:lstStyle>
            <a:lvl1pPr marL="0" indent="0" algn="ctr">
              <a:buFontTx/>
              <a:buNone/>
              <a:defRPr/>
            </a:lvl1pPr>
          </a:lstStyle>
          <a:p>
            <a:r>
              <a:rPr lang="en-US"/>
              <a:t>Drag picture to placeholder or click icon to add</a:t>
            </a:r>
            <a:endParaRPr lang="en-US" dirty="0"/>
          </a:p>
        </p:txBody>
      </p:sp>
      <p:sp>
        <p:nvSpPr>
          <p:cNvPr id="13" name="Title 1"/>
          <p:cNvSpPr>
            <a:spLocks noGrp="1"/>
          </p:cNvSpPr>
          <p:nvPr>
            <p:ph type="title" hasCustomPrompt="1"/>
          </p:nvPr>
        </p:nvSpPr>
        <p:spPr>
          <a:xfrm>
            <a:off x="914400" y="0"/>
            <a:ext cx="7600950" cy="954505"/>
          </a:xfrm>
        </p:spPr>
        <p:txBody>
          <a:bodyPr anchor="b">
            <a:noAutofit/>
          </a:bodyPr>
          <a:lstStyle>
            <a:lvl1pPr>
              <a:defRPr sz="3200" b="1">
                <a:solidFill>
                  <a:schemeClr val="accent2"/>
                </a:solidFill>
              </a:defRPr>
            </a:lvl1pPr>
          </a:lstStyle>
          <a:p>
            <a:r>
              <a:rPr lang="en-CA" dirty="0"/>
              <a:t>Header</a:t>
            </a:r>
            <a:endParaRPr lang="en-US" dirty="0"/>
          </a:p>
        </p:txBody>
      </p:sp>
      <p:sp>
        <p:nvSpPr>
          <p:cNvPr id="14" name="Text Placeholder 3"/>
          <p:cNvSpPr>
            <a:spLocks noGrp="1"/>
          </p:cNvSpPr>
          <p:nvPr>
            <p:ph type="body" sz="half" idx="2"/>
          </p:nvPr>
        </p:nvSpPr>
        <p:spPr>
          <a:xfrm>
            <a:off x="914400" y="1411706"/>
            <a:ext cx="4704347" cy="4530129"/>
          </a:xfrm>
        </p:spPr>
        <p:txBody>
          <a:bodyPr>
            <a:noAutofit/>
          </a:bodyPr>
          <a:lstStyle>
            <a:lvl1pPr marL="257175" indent="-257175">
              <a:lnSpc>
                <a:spcPts val="2800"/>
              </a:lnSpc>
              <a:spcAft>
                <a:spcPts val="0"/>
              </a:spcAft>
              <a:buFont typeface="Arial" panose="020B0604020202020204" pitchFamily="34" charset="0"/>
              <a:buChar char="•"/>
              <a:defRPr sz="2400"/>
            </a:lvl1pPr>
            <a:lvl2pPr marL="600075" indent="-257175">
              <a:lnSpc>
                <a:spcPts val="2800"/>
              </a:lnSpc>
              <a:spcAft>
                <a:spcPts val="0"/>
              </a:spcAft>
              <a:buFont typeface="Courier New" panose="02070309020205020404" pitchFamily="49" charset="0"/>
              <a:buChar char="o"/>
              <a:defRPr sz="2400"/>
            </a:lvl2pPr>
            <a:lvl3pPr marL="942975" indent="-257175">
              <a:lnSpc>
                <a:spcPts val="2800"/>
              </a:lnSpc>
              <a:spcAft>
                <a:spcPts val="0"/>
              </a:spcAft>
              <a:buFont typeface="Arial" panose="020B0604020202020204" pitchFamily="34" charset="0"/>
              <a:buChar char="-"/>
              <a:defRPr sz="2400"/>
            </a:lvl3pPr>
            <a:lvl4pPr marL="1285875" indent="-257175">
              <a:lnSpc>
                <a:spcPts val="2800"/>
              </a:lnSpc>
              <a:spcAft>
                <a:spcPts val="0"/>
              </a:spcAft>
              <a:buFont typeface="Arial" panose="020B0604020202020204" pitchFamily="34" charset="0"/>
              <a:buChar char="•"/>
              <a:defRPr sz="2400"/>
            </a:lvl4pPr>
            <a:lvl5pPr marL="1628775" indent="-257175">
              <a:lnSpc>
                <a:spcPts val="2800"/>
              </a:lnSpc>
              <a:spcAft>
                <a:spcPts val="0"/>
              </a:spcAft>
              <a:buFont typeface="Arial" panose="020B0604020202020204" pitchFamily="34" charset="0"/>
              <a:buChar char="•"/>
              <a:defRPr sz="240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201606423"/>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Three Content">
    <p:spTree>
      <p:nvGrpSpPr>
        <p:cNvPr id="1" name=""/>
        <p:cNvGrpSpPr/>
        <p:nvPr/>
      </p:nvGrpSpPr>
      <p:grpSpPr>
        <a:xfrm>
          <a:off x="0" y="0"/>
          <a:ext cx="0" cy="0"/>
          <a:chOff x="0" y="0"/>
          <a:chExt cx="0" cy="0"/>
        </a:xfrm>
      </p:grpSpPr>
      <p:sp>
        <p:nvSpPr>
          <p:cNvPr id="6" name="Footer Placeholder 5"/>
          <p:cNvSpPr>
            <a:spLocks noGrp="1"/>
          </p:cNvSpPr>
          <p:nvPr>
            <p:ph type="ftr" sz="quarter" idx="11"/>
          </p:nvPr>
        </p:nvSpPr>
        <p:spPr/>
        <p:txBody>
          <a:bodyPr/>
          <a:lstStyle/>
          <a:p>
            <a:r>
              <a:rPr lang="en-US"/>
              <a:t>DATE, ADDITIONAL DETAILS (set this text using “Header &amp; Footer)</a:t>
            </a:r>
          </a:p>
        </p:txBody>
      </p:sp>
      <p:sp>
        <p:nvSpPr>
          <p:cNvPr id="7" name="Slide Number Placeholder 6"/>
          <p:cNvSpPr>
            <a:spLocks noGrp="1"/>
          </p:cNvSpPr>
          <p:nvPr>
            <p:ph type="sldNum" sz="quarter" idx="12"/>
          </p:nvPr>
        </p:nvSpPr>
        <p:spPr/>
        <p:txBody>
          <a:bodyPr/>
          <a:lstStyle/>
          <a:p>
            <a:fld id="{EBBA2BBE-D6E6-4BE2-A029-E4C4FCB9ADED}" type="slidenum">
              <a:rPr lang="en-US" smtClean="0"/>
              <a:t>‹#›</a:t>
            </a:fld>
            <a:endParaRPr lang="en-US"/>
          </a:p>
        </p:txBody>
      </p:sp>
      <p:sp>
        <p:nvSpPr>
          <p:cNvPr id="8" name="Text Placeholder 9"/>
          <p:cNvSpPr>
            <a:spLocks noGrp="1"/>
          </p:cNvSpPr>
          <p:nvPr>
            <p:ph type="body" sz="quarter" idx="13" hasCustomPrompt="1"/>
          </p:nvPr>
        </p:nvSpPr>
        <p:spPr>
          <a:xfrm>
            <a:off x="1234678" y="0"/>
            <a:ext cx="7280672" cy="711200"/>
          </a:xfrm>
        </p:spPr>
        <p:txBody>
          <a:bodyPr anchor="b" anchorCtr="0">
            <a:noAutofit/>
          </a:bodyPr>
          <a:lstStyle>
            <a:lvl1pPr marL="0" indent="0">
              <a:buFontTx/>
              <a:buNone/>
              <a:defRPr sz="2800" b="1" baseline="0">
                <a:solidFill>
                  <a:schemeClr val="accent2"/>
                </a:solidFill>
              </a:defRPr>
            </a:lvl1pPr>
          </a:lstStyle>
          <a:p>
            <a:pPr lvl="0"/>
            <a:r>
              <a:rPr lang="en-US" dirty="0"/>
              <a:t>HEADER</a:t>
            </a:r>
          </a:p>
        </p:txBody>
      </p:sp>
      <p:sp>
        <p:nvSpPr>
          <p:cNvPr id="9" name="Text Placeholder 9"/>
          <p:cNvSpPr>
            <a:spLocks noGrp="1"/>
          </p:cNvSpPr>
          <p:nvPr>
            <p:ph type="body" sz="quarter" idx="14" hasCustomPrompt="1"/>
          </p:nvPr>
        </p:nvSpPr>
        <p:spPr>
          <a:xfrm>
            <a:off x="1234303" y="807453"/>
            <a:ext cx="7281047" cy="806193"/>
          </a:xfrm>
        </p:spPr>
        <p:txBody>
          <a:bodyPr anchor="t" anchorCtr="0">
            <a:noAutofit/>
          </a:bodyPr>
          <a:lstStyle>
            <a:lvl1pPr marL="0" indent="0">
              <a:buFontTx/>
              <a:buNone/>
              <a:defRPr sz="2400" b="0" baseline="0">
                <a:solidFill>
                  <a:schemeClr val="tx1"/>
                </a:solidFill>
              </a:defRPr>
            </a:lvl1pPr>
          </a:lstStyle>
          <a:p>
            <a:pPr lvl="0"/>
            <a:r>
              <a:rPr lang="en-US" dirty="0"/>
              <a:t>DESCRIPTIVE LINE OF COPY</a:t>
            </a:r>
          </a:p>
        </p:txBody>
      </p:sp>
      <p:sp>
        <p:nvSpPr>
          <p:cNvPr id="10" name="Picture Placeholder 10"/>
          <p:cNvSpPr>
            <a:spLocks noGrp="1"/>
          </p:cNvSpPr>
          <p:nvPr>
            <p:ph type="pic" sz="quarter" idx="16"/>
          </p:nvPr>
        </p:nvSpPr>
        <p:spPr>
          <a:xfrm>
            <a:off x="0" y="1828800"/>
            <a:ext cx="3044952" cy="4114800"/>
          </a:xfrm>
          <a:solidFill>
            <a:schemeClr val="bg1">
              <a:lumMod val="95000"/>
            </a:schemeClr>
          </a:solidFill>
        </p:spPr>
        <p:txBody>
          <a:bodyPr anchor="ctr" anchorCtr="0"/>
          <a:lstStyle>
            <a:lvl1pPr marL="0" indent="0" algn="ctr">
              <a:buFontTx/>
              <a:buNone/>
              <a:defRPr/>
            </a:lvl1pPr>
          </a:lstStyle>
          <a:p>
            <a:r>
              <a:rPr lang="en-US"/>
              <a:t>Drag picture to placeholder or click icon to add</a:t>
            </a:r>
            <a:endParaRPr lang="en-US" dirty="0"/>
          </a:p>
        </p:txBody>
      </p:sp>
      <p:sp>
        <p:nvSpPr>
          <p:cNvPr id="11" name="Picture Placeholder 10"/>
          <p:cNvSpPr>
            <a:spLocks noGrp="1"/>
          </p:cNvSpPr>
          <p:nvPr>
            <p:ph type="pic" sz="quarter" idx="17"/>
          </p:nvPr>
        </p:nvSpPr>
        <p:spPr>
          <a:xfrm>
            <a:off x="3044952" y="1828800"/>
            <a:ext cx="3044952" cy="4114800"/>
          </a:xfrm>
          <a:solidFill>
            <a:schemeClr val="bg1">
              <a:lumMod val="95000"/>
            </a:schemeClr>
          </a:solidFill>
        </p:spPr>
        <p:txBody>
          <a:bodyPr anchor="ctr" anchorCtr="0"/>
          <a:lstStyle>
            <a:lvl1pPr marL="0" indent="0" algn="ctr">
              <a:buFontTx/>
              <a:buNone/>
              <a:defRPr/>
            </a:lvl1pPr>
          </a:lstStyle>
          <a:p>
            <a:r>
              <a:rPr lang="en-US"/>
              <a:t>Drag picture to placeholder or click icon to add</a:t>
            </a:r>
            <a:endParaRPr lang="en-US" dirty="0"/>
          </a:p>
        </p:txBody>
      </p:sp>
      <p:sp>
        <p:nvSpPr>
          <p:cNvPr id="12" name="Picture Placeholder 10"/>
          <p:cNvSpPr>
            <a:spLocks noGrp="1"/>
          </p:cNvSpPr>
          <p:nvPr>
            <p:ph type="pic" sz="quarter" idx="18"/>
          </p:nvPr>
        </p:nvSpPr>
        <p:spPr>
          <a:xfrm>
            <a:off x="6089904" y="1828800"/>
            <a:ext cx="3054096" cy="4114800"/>
          </a:xfrm>
          <a:solidFill>
            <a:schemeClr val="bg1">
              <a:lumMod val="95000"/>
            </a:schemeClr>
          </a:solidFill>
        </p:spPr>
        <p:txBody>
          <a:bodyPr anchor="ctr" anchorCtr="0"/>
          <a:lstStyle>
            <a:lvl1pPr marL="0" indent="0" algn="ctr">
              <a:buFontTx/>
              <a:buNone/>
              <a:defRPr/>
            </a:lvl1pPr>
          </a:lstStyle>
          <a:p>
            <a:r>
              <a:rPr lang="en-US"/>
              <a:t>Drag picture to placeholder or click icon to add</a:t>
            </a:r>
            <a:endParaRPr lang="en-US" dirty="0"/>
          </a:p>
        </p:txBody>
      </p:sp>
    </p:spTree>
    <p:extLst>
      <p:ext uri="{BB962C8B-B14F-4D97-AF65-F5344CB8AC3E}">
        <p14:creationId xmlns:p14="http://schemas.microsoft.com/office/powerpoint/2010/main" val="214838130"/>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1234303" y="0"/>
            <a:ext cx="7281048" cy="711200"/>
          </a:xfrm>
        </p:spPr>
        <p:txBody>
          <a:bodyPr anchor="b">
            <a:noAutofit/>
          </a:bodyPr>
          <a:lstStyle>
            <a:lvl1pPr>
              <a:defRPr sz="2800" b="1">
                <a:solidFill>
                  <a:schemeClr val="accent2"/>
                </a:solidFill>
              </a:defRPr>
            </a:lvl1pPr>
          </a:lstStyle>
          <a:p>
            <a:pPr lvl="0"/>
            <a:r>
              <a:rPr lang="en-US" dirty="0"/>
              <a:t>HEADER</a:t>
            </a:r>
          </a:p>
        </p:txBody>
      </p:sp>
      <p:sp>
        <p:nvSpPr>
          <p:cNvPr id="4" name="Text Placeholder 3"/>
          <p:cNvSpPr>
            <a:spLocks noGrp="1"/>
          </p:cNvSpPr>
          <p:nvPr>
            <p:ph type="body" sz="half" idx="2" hasCustomPrompt="1"/>
          </p:nvPr>
        </p:nvSpPr>
        <p:spPr>
          <a:xfrm>
            <a:off x="1234302" y="807453"/>
            <a:ext cx="7281048" cy="806193"/>
          </a:xfrm>
        </p:spPr>
        <p:txBody>
          <a:bodyPr>
            <a:noAutofit/>
          </a:bodyPr>
          <a:lstStyle>
            <a:lvl1pPr marL="0" indent="0">
              <a:buNone/>
              <a:defRPr sz="2400">
                <a:solidFill>
                  <a:schemeClr val="tx1"/>
                </a:solidFill>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dirty="0"/>
              <a:t>DESCRIPTIVE LINE OF TEXT</a:t>
            </a:r>
          </a:p>
        </p:txBody>
      </p:sp>
      <p:sp>
        <p:nvSpPr>
          <p:cNvPr id="6" name="Footer Placeholder 5"/>
          <p:cNvSpPr>
            <a:spLocks noGrp="1"/>
          </p:cNvSpPr>
          <p:nvPr>
            <p:ph type="ftr" sz="quarter" idx="11"/>
          </p:nvPr>
        </p:nvSpPr>
        <p:spPr/>
        <p:txBody>
          <a:bodyPr/>
          <a:lstStyle/>
          <a:p>
            <a:r>
              <a:rPr lang="en-US"/>
              <a:t>DATE, ADDITIONAL DETAILS (set this text using “Header &amp; Footer)</a:t>
            </a:r>
          </a:p>
        </p:txBody>
      </p:sp>
      <p:sp>
        <p:nvSpPr>
          <p:cNvPr id="7" name="Slide Number Placeholder 6"/>
          <p:cNvSpPr>
            <a:spLocks noGrp="1"/>
          </p:cNvSpPr>
          <p:nvPr>
            <p:ph type="sldNum" sz="quarter" idx="12"/>
          </p:nvPr>
        </p:nvSpPr>
        <p:spPr/>
        <p:txBody>
          <a:bodyPr/>
          <a:lstStyle/>
          <a:p>
            <a:fld id="{EBBA2BBE-D6E6-4BE2-A029-E4C4FCB9ADED}" type="slidenum">
              <a:rPr lang="en-US" smtClean="0"/>
              <a:t>‹#›</a:t>
            </a:fld>
            <a:endParaRPr lang="en-US"/>
          </a:p>
        </p:txBody>
      </p:sp>
      <p:sp>
        <p:nvSpPr>
          <p:cNvPr id="8" name="Picture Placeholder 10"/>
          <p:cNvSpPr>
            <a:spLocks noGrp="1"/>
          </p:cNvSpPr>
          <p:nvPr>
            <p:ph type="pic" sz="quarter" idx="16"/>
          </p:nvPr>
        </p:nvSpPr>
        <p:spPr>
          <a:xfrm>
            <a:off x="0" y="1828800"/>
            <a:ext cx="9144000" cy="4114800"/>
          </a:xfrm>
          <a:solidFill>
            <a:schemeClr val="bg1">
              <a:lumMod val="95000"/>
            </a:schemeClr>
          </a:solidFill>
        </p:spPr>
        <p:txBody>
          <a:bodyPr anchor="ctr" anchorCtr="0"/>
          <a:lstStyle>
            <a:lvl1pPr marL="0" indent="0" algn="ctr">
              <a:buFontTx/>
              <a:buNone/>
              <a:defRPr/>
            </a:lvl1pPr>
          </a:lstStyle>
          <a:p>
            <a:r>
              <a:rPr lang="en-US" dirty="0"/>
              <a:t>Drag picture to placeholder or click icon to add</a:t>
            </a:r>
          </a:p>
        </p:txBody>
      </p:sp>
    </p:spTree>
    <p:extLst>
      <p:ext uri="{BB962C8B-B14F-4D97-AF65-F5344CB8AC3E}">
        <p14:creationId xmlns:p14="http://schemas.microsoft.com/office/powerpoint/2010/main" val="921300566"/>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Content Full Slide">
    <p:spTree>
      <p:nvGrpSpPr>
        <p:cNvPr id="1" name=""/>
        <p:cNvGrpSpPr/>
        <p:nvPr/>
      </p:nvGrpSpPr>
      <p:grpSpPr>
        <a:xfrm>
          <a:off x="0" y="0"/>
          <a:ext cx="0" cy="0"/>
          <a:chOff x="0" y="0"/>
          <a:chExt cx="0" cy="0"/>
        </a:xfrm>
      </p:grpSpPr>
      <p:sp>
        <p:nvSpPr>
          <p:cNvPr id="10" name="Picture Placeholder 8"/>
          <p:cNvSpPr>
            <a:spLocks noGrp="1"/>
          </p:cNvSpPr>
          <p:nvPr>
            <p:ph type="pic" sz="quarter" idx="13"/>
          </p:nvPr>
        </p:nvSpPr>
        <p:spPr>
          <a:xfrm>
            <a:off x="0" y="-1"/>
            <a:ext cx="9144000" cy="6309360"/>
          </a:xfrm>
          <a:solidFill>
            <a:schemeClr val="bg1">
              <a:lumMod val="95000"/>
            </a:schemeClr>
          </a:solidFill>
        </p:spPr>
        <p:txBody>
          <a:bodyPr anchor="ctr"/>
          <a:lstStyle>
            <a:lvl1pPr marL="0" indent="0" algn="ctr">
              <a:buNone/>
              <a:defRPr/>
            </a:lvl1pPr>
          </a:lstStyle>
          <a:p>
            <a:r>
              <a:rPr lang="en-US" dirty="0"/>
              <a:t>Drag picture to placeholder or click icon to add</a:t>
            </a:r>
          </a:p>
        </p:txBody>
      </p:sp>
      <p:sp>
        <p:nvSpPr>
          <p:cNvPr id="2" name="Title 1"/>
          <p:cNvSpPr>
            <a:spLocks noGrp="1"/>
          </p:cNvSpPr>
          <p:nvPr>
            <p:ph type="title" hasCustomPrompt="1"/>
          </p:nvPr>
        </p:nvSpPr>
        <p:spPr>
          <a:xfrm>
            <a:off x="1234303" y="0"/>
            <a:ext cx="7281048" cy="711200"/>
          </a:xfrm>
        </p:spPr>
        <p:txBody>
          <a:bodyPr anchor="b">
            <a:noAutofit/>
          </a:bodyPr>
          <a:lstStyle>
            <a:lvl1pPr>
              <a:defRPr sz="2800" b="1">
                <a:solidFill>
                  <a:schemeClr val="accent2"/>
                </a:solidFill>
              </a:defRPr>
            </a:lvl1pPr>
          </a:lstStyle>
          <a:p>
            <a:pPr lvl="0"/>
            <a:r>
              <a:rPr lang="en-US" dirty="0"/>
              <a:t>HEADER</a:t>
            </a:r>
          </a:p>
        </p:txBody>
      </p:sp>
      <p:sp>
        <p:nvSpPr>
          <p:cNvPr id="4" name="Text Placeholder 3"/>
          <p:cNvSpPr>
            <a:spLocks noGrp="1"/>
          </p:cNvSpPr>
          <p:nvPr>
            <p:ph type="body" sz="half" idx="2" hasCustomPrompt="1"/>
          </p:nvPr>
        </p:nvSpPr>
        <p:spPr>
          <a:xfrm>
            <a:off x="1234302" y="807453"/>
            <a:ext cx="7281048" cy="806193"/>
          </a:xfrm>
        </p:spPr>
        <p:txBody>
          <a:bodyPr>
            <a:noAutofit/>
          </a:bodyPr>
          <a:lstStyle>
            <a:lvl1pPr marL="0" indent="0">
              <a:buNone/>
              <a:defRPr sz="2400">
                <a:solidFill>
                  <a:schemeClr val="tx1"/>
                </a:solidFill>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dirty="0"/>
              <a:t>DESCRIPTIVE LINE OF TEXT</a:t>
            </a:r>
          </a:p>
        </p:txBody>
      </p:sp>
      <p:sp>
        <p:nvSpPr>
          <p:cNvPr id="6" name="Footer Placeholder 5"/>
          <p:cNvSpPr>
            <a:spLocks noGrp="1"/>
          </p:cNvSpPr>
          <p:nvPr>
            <p:ph type="ftr" sz="quarter" idx="11"/>
          </p:nvPr>
        </p:nvSpPr>
        <p:spPr/>
        <p:txBody>
          <a:bodyPr/>
          <a:lstStyle/>
          <a:p>
            <a:r>
              <a:rPr lang="en-US"/>
              <a:t>DATE, ADDITIONAL DETAILS (set this text using “Header &amp; Footer)</a:t>
            </a:r>
          </a:p>
        </p:txBody>
      </p:sp>
      <p:sp>
        <p:nvSpPr>
          <p:cNvPr id="7" name="Slide Number Placeholder 6"/>
          <p:cNvSpPr>
            <a:spLocks noGrp="1"/>
          </p:cNvSpPr>
          <p:nvPr>
            <p:ph type="sldNum" sz="quarter" idx="12"/>
          </p:nvPr>
        </p:nvSpPr>
        <p:spPr/>
        <p:txBody>
          <a:bodyPr/>
          <a:lstStyle/>
          <a:p>
            <a:fld id="{EBBA2BBE-D6E6-4BE2-A029-E4C4FCB9ADED}" type="slidenum">
              <a:rPr lang="en-US" smtClean="0"/>
              <a:t>‹#›</a:t>
            </a:fld>
            <a:endParaRPr lang="en-US"/>
          </a:p>
        </p:txBody>
      </p:sp>
    </p:spTree>
    <p:extLst>
      <p:ext uri="{BB962C8B-B14F-4D97-AF65-F5344CB8AC3E}">
        <p14:creationId xmlns:p14="http://schemas.microsoft.com/office/powerpoint/2010/main" val="1431699748"/>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US"/>
              <a:t>DATE, ADDITIONAL DETAILS (set this text using “Header &amp; Footer)</a:t>
            </a:r>
          </a:p>
        </p:txBody>
      </p:sp>
      <p:sp>
        <p:nvSpPr>
          <p:cNvPr id="4" name="Slide Number Placeholder 3"/>
          <p:cNvSpPr>
            <a:spLocks noGrp="1"/>
          </p:cNvSpPr>
          <p:nvPr>
            <p:ph type="sldNum" sz="quarter" idx="12"/>
          </p:nvPr>
        </p:nvSpPr>
        <p:spPr/>
        <p:txBody>
          <a:bodyPr/>
          <a:lstStyle/>
          <a:p>
            <a:fld id="{EBBA2BBE-D6E6-4BE2-A029-E4C4FCB9ADED}" type="slidenum">
              <a:rPr lang="en-US" smtClean="0"/>
              <a:t>‹#›</a:t>
            </a:fld>
            <a:endParaRPr lang="en-US"/>
          </a:p>
        </p:txBody>
      </p:sp>
    </p:spTree>
    <p:extLst>
      <p:ext uri="{BB962C8B-B14F-4D97-AF65-F5344CB8AC3E}">
        <p14:creationId xmlns:p14="http://schemas.microsoft.com/office/powerpoint/2010/main" val="29430940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hree Content">
    <p:spTree>
      <p:nvGrpSpPr>
        <p:cNvPr id="1" name=""/>
        <p:cNvGrpSpPr/>
        <p:nvPr/>
      </p:nvGrpSpPr>
      <p:grpSpPr>
        <a:xfrm>
          <a:off x="0" y="0"/>
          <a:ext cx="0" cy="0"/>
          <a:chOff x="0" y="0"/>
          <a:chExt cx="0" cy="0"/>
        </a:xfrm>
      </p:grpSpPr>
      <p:sp>
        <p:nvSpPr>
          <p:cNvPr id="6" name="Footer Placeholder 5"/>
          <p:cNvSpPr>
            <a:spLocks noGrp="1"/>
          </p:cNvSpPr>
          <p:nvPr>
            <p:ph type="ftr" sz="quarter" idx="11"/>
          </p:nvPr>
        </p:nvSpPr>
        <p:spPr/>
        <p:txBody>
          <a:bodyPr/>
          <a:lstStyle/>
          <a:p>
            <a:r>
              <a:rPr lang="en-US"/>
              <a:t>DATE, ADDITIONAL DETAILS (set this text using “Header &amp; Footer)</a:t>
            </a:r>
          </a:p>
        </p:txBody>
      </p:sp>
      <p:sp>
        <p:nvSpPr>
          <p:cNvPr id="7" name="Slide Number Placeholder 6"/>
          <p:cNvSpPr>
            <a:spLocks noGrp="1"/>
          </p:cNvSpPr>
          <p:nvPr>
            <p:ph type="sldNum" sz="quarter" idx="12"/>
          </p:nvPr>
        </p:nvSpPr>
        <p:spPr/>
        <p:txBody>
          <a:bodyPr/>
          <a:lstStyle/>
          <a:p>
            <a:fld id="{EBBA2BBE-D6E6-4BE2-A029-E4C4FCB9ADED}" type="slidenum">
              <a:rPr lang="en-US" smtClean="0"/>
              <a:t>‹#›</a:t>
            </a:fld>
            <a:endParaRPr lang="en-US"/>
          </a:p>
        </p:txBody>
      </p:sp>
      <p:sp>
        <p:nvSpPr>
          <p:cNvPr id="8" name="Text Placeholder 9"/>
          <p:cNvSpPr>
            <a:spLocks noGrp="1"/>
          </p:cNvSpPr>
          <p:nvPr>
            <p:ph type="body" sz="quarter" idx="13" hasCustomPrompt="1"/>
          </p:nvPr>
        </p:nvSpPr>
        <p:spPr>
          <a:xfrm>
            <a:off x="1234678" y="0"/>
            <a:ext cx="7280672" cy="711200"/>
          </a:xfrm>
        </p:spPr>
        <p:txBody>
          <a:bodyPr anchor="b" anchorCtr="0">
            <a:noAutofit/>
          </a:bodyPr>
          <a:lstStyle>
            <a:lvl1pPr marL="0" indent="0">
              <a:buFontTx/>
              <a:buNone/>
              <a:defRPr sz="2800" b="1" baseline="0">
                <a:solidFill>
                  <a:schemeClr val="tx2"/>
                </a:solidFill>
              </a:defRPr>
            </a:lvl1pPr>
          </a:lstStyle>
          <a:p>
            <a:pPr lvl="0"/>
            <a:r>
              <a:rPr lang="en-US" dirty="0"/>
              <a:t>HEADER</a:t>
            </a:r>
          </a:p>
        </p:txBody>
      </p:sp>
      <p:sp>
        <p:nvSpPr>
          <p:cNvPr id="9" name="Text Placeholder 9"/>
          <p:cNvSpPr>
            <a:spLocks noGrp="1"/>
          </p:cNvSpPr>
          <p:nvPr>
            <p:ph type="body" sz="quarter" idx="14" hasCustomPrompt="1"/>
          </p:nvPr>
        </p:nvSpPr>
        <p:spPr>
          <a:xfrm>
            <a:off x="1234303" y="807453"/>
            <a:ext cx="7281047" cy="806193"/>
          </a:xfrm>
        </p:spPr>
        <p:txBody>
          <a:bodyPr anchor="t" anchorCtr="0">
            <a:noAutofit/>
          </a:bodyPr>
          <a:lstStyle>
            <a:lvl1pPr marL="0" indent="0">
              <a:buFontTx/>
              <a:buNone/>
              <a:defRPr sz="2400" b="0" baseline="0">
                <a:solidFill>
                  <a:schemeClr val="tx1"/>
                </a:solidFill>
              </a:defRPr>
            </a:lvl1pPr>
          </a:lstStyle>
          <a:p>
            <a:pPr lvl="0"/>
            <a:r>
              <a:rPr lang="en-US" dirty="0"/>
              <a:t>DESCRIPTIVE LINE OF COPY</a:t>
            </a:r>
          </a:p>
        </p:txBody>
      </p:sp>
      <p:sp>
        <p:nvSpPr>
          <p:cNvPr id="10" name="Picture Placeholder 10"/>
          <p:cNvSpPr>
            <a:spLocks noGrp="1"/>
          </p:cNvSpPr>
          <p:nvPr>
            <p:ph type="pic" sz="quarter" idx="16"/>
          </p:nvPr>
        </p:nvSpPr>
        <p:spPr>
          <a:xfrm>
            <a:off x="0" y="1828800"/>
            <a:ext cx="3044952" cy="4114800"/>
          </a:xfrm>
          <a:solidFill>
            <a:schemeClr val="bg1">
              <a:lumMod val="95000"/>
            </a:schemeClr>
          </a:solidFill>
        </p:spPr>
        <p:txBody>
          <a:bodyPr anchor="ctr" anchorCtr="0"/>
          <a:lstStyle>
            <a:lvl1pPr marL="0" indent="0" algn="ctr">
              <a:buFontTx/>
              <a:buNone/>
              <a:defRPr/>
            </a:lvl1pPr>
          </a:lstStyle>
          <a:p>
            <a:r>
              <a:rPr lang="en-US"/>
              <a:t>Click icon to add picture</a:t>
            </a:r>
            <a:endParaRPr lang="en-US" dirty="0"/>
          </a:p>
        </p:txBody>
      </p:sp>
      <p:sp>
        <p:nvSpPr>
          <p:cNvPr id="11" name="Picture Placeholder 10"/>
          <p:cNvSpPr>
            <a:spLocks noGrp="1"/>
          </p:cNvSpPr>
          <p:nvPr>
            <p:ph type="pic" sz="quarter" idx="17"/>
          </p:nvPr>
        </p:nvSpPr>
        <p:spPr>
          <a:xfrm>
            <a:off x="3044952" y="1828800"/>
            <a:ext cx="3044952" cy="4114800"/>
          </a:xfrm>
          <a:solidFill>
            <a:schemeClr val="bg1">
              <a:lumMod val="95000"/>
            </a:schemeClr>
          </a:solidFill>
        </p:spPr>
        <p:txBody>
          <a:bodyPr anchor="ctr" anchorCtr="0"/>
          <a:lstStyle>
            <a:lvl1pPr marL="0" indent="0" algn="ctr">
              <a:buFontTx/>
              <a:buNone/>
              <a:defRPr/>
            </a:lvl1pPr>
          </a:lstStyle>
          <a:p>
            <a:r>
              <a:rPr lang="en-US"/>
              <a:t>Click icon to add picture</a:t>
            </a:r>
            <a:endParaRPr lang="en-US" dirty="0"/>
          </a:p>
        </p:txBody>
      </p:sp>
      <p:sp>
        <p:nvSpPr>
          <p:cNvPr id="12" name="Picture Placeholder 10"/>
          <p:cNvSpPr>
            <a:spLocks noGrp="1"/>
          </p:cNvSpPr>
          <p:nvPr>
            <p:ph type="pic" sz="quarter" idx="18"/>
          </p:nvPr>
        </p:nvSpPr>
        <p:spPr>
          <a:xfrm>
            <a:off x="6089904" y="1828800"/>
            <a:ext cx="3054096" cy="4114800"/>
          </a:xfrm>
          <a:solidFill>
            <a:schemeClr val="bg1">
              <a:lumMod val="95000"/>
            </a:schemeClr>
          </a:solidFill>
        </p:spPr>
        <p:txBody>
          <a:bodyPr anchor="ctr" anchorCtr="0"/>
          <a:lstStyle>
            <a:lvl1pPr marL="0" indent="0" algn="ctr">
              <a:buFontTx/>
              <a:buNone/>
              <a:defRPr/>
            </a:lvl1pPr>
          </a:lstStyle>
          <a:p>
            <a:r>
              <a:rPr lang="en-US"/>
              <a:t>Click icon to add picture</a:t>
            </a:r>
            <a:endParaRPr lang="en-US" dirty="0"/>
          </a:p>
        </p:txBody>
      </p:sp>
    </p:spTree>
    <p:extLst>
      <p:ext uri="{BB962C8B-B14F-4D97-AF65-F5344CB8AC3E}">
        <p14:creationId xmlns:p14="http://schemas.microsoft.com/office/powerpoint/2010/main" val="36111063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1234303" y="0"/>
            <a:ext cx="7281048" cy="711200"/>
          </a:xfrm>
        </p:spPr>
        <p:txBody>
          <a:bodyPr anchor="b">
            <a:noAutofit/>
          </a:bodyPr>
          <a:lstStyle>
            <a:lvl1pPr>
              <a:defRPr sz="2800" b="1">
                <a:solidFill>
                  <a:schemeClr val="tx2"/>
                </a:solidFill>
              </a:defRPr>
            </a:lvl1pPr>
          </a:lstStyle>
          <a:p>
            <a:pPr lvl="0"/>
            <a:r>
              <a:rPr lang="en-US" dirty="0"/>
              <a:t>HEADER</a:t>
            </a:r>
          </a:p>
        </p:txBody>
      </p:sp>
      <p:sp>
        <p:nvSpPr>
          <p:cNvPr id="4" name="Text Placeholder 3"/>
          <p:cNvSpPr>
            <a:spLocks noGrp="1"/>
          </p:cNvSpPr>
          <p:nvPr>
            <p:ph type="body" sz="half" idx="2" hasCustomPrompt="1"/>
          </p:nvPr>
        </p:nvSpPr>
        <p:spPr>
          <a:xfrm>
            <a:off x="1234302" y="807453"/>
            <a:ext cx="7281048" cy="806193"/>
          </a:xfrm>
        </p:spPr>
        <p:txBody>
          <a:bodyPr>
            <a:noAutofit/>
          </a:bodyPr>
          <a:lstStyle>
            <a:lvl1pPr marL="0" indent="0">
              <a:buNone/>
              <a:defRPr sz="2400">
                <a:solidFill>
                  <a:schemeClr val="tx1"/>
                </a:solidFill>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dirty="0"/>
              <a:t>DESCRIPTIVE LINE OF TEXT</a:t>
            </a:r>
          </a:p>
        </p:txBody>
      </p:sp>
      <p:sp>
        <p:nvSpPr>
          <p:cNvPr id="6" name="Footer Placeholder 5"/>
          <p:cNvSpPr>
            <a:spLocks noGrp="1"/>
          </p:cNvSpPr>
          <p:nvPr>
            <p:ph type="ftr" sz="quarter" idx="11"/>
          </p:nvPr>
        </p:nvSpPr>
        <p:spPr/>
        <p:txBody>
          <a:bodyPr/>
          <a:lstStyle/>
          <a:p>
            <a:r>
              <a:rPr lang="en-US"/>
              <a:t>DATE, ADDITIONAL DETAILS (set this text using “Header &amp; Footer)</a:t>
            </a:r>
          </a:p>
        </p:txBody>
      </p:sp>
      <p:sp>
        <p:nvSpPr>
          <p:cNvPr id="7" name="Slide Number Placeholder 6"/>
          <p:cNvSpPr>
            <a:spLocks noGrp="1"/>
          </p:cNvSpPr>
          <p:nvPr>
            <p:ph type="sldNum" sz="quarter" idx="12"/>
          </p:nvPr>
        </p:nvSpPr>
        <p:spPr/>
        <p:txBody>
          <a:bodyPr/>
          <a:lstStyle/>
          <a:p>
            <a:fld id="{EBBA2BBE-D6E6-4BE2-A029-E4C4FCB9ADED}" type="slidenum">
              <a:rPr lang="en-US" smtClean="0"/>
              <a:t>‹#›</a:t>
            </a:fld>
            <a:endParaRPr lang="en-US"/>
          </a:p>
        </p:txBody>
      </p:sp>
      <p:sp>
        <p:nvSpPr>
          <p:cNvPr id="8" name="Picture Placeholder 10"/>
          <p:cNvSpPr>
            <a:spLocks noGrp="1"/>
          </p:cNvSpPr>
          <p:nvPr>
            <p:ph type="pic" sz="quarter" idx="16"/>
          </p:nvPr>
        </p:nvSpPr>
        <p:spPr>
          <a:xfrm>
            <a:off x="0" y="1828800"/>
            <a:ext cx="9144000" cy="4114800"/>
          </a:xfrm>
          <a:solidFill>
            <a:schemeClr val="bg1">
              <a:lumMod val="95000"/>
            </a:schemeClr>
          </a:solidFill>
        </p:spPr>
        <p:txBody>
          <a:bodyPr anchor="ctr" anchorCtr="0"/>
          <a:lstStyle>
            <a:lvl1pPr marL="0" indent="0" algn="ctr">
              <a:buFontTx/>
              <a:buNone/>
              <a:defRPr/>
            </a:lvl1pPr>
          </a:lstStyle>
          <a:p>
            <a:r>
              <a:rPr lang="en-US"/>
              <a:t>Click icon to add picture</a:t>
            </a:r>
            <a:endParaRPr lang="en-US" dirty="0"/>
          </a:p>
        </p:txBody>
      </p:sp>
    </p:spTree>
    <p:extLst>
      <p:ext uri="{BB962C8B-B14F-4D97-AF65-F5344CB8AC3E}">
        <p14:creationId xmlns:p14="http://schemas.microsoft.com/office/powerpoint/2010/main" val="128309484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ontent Full Slide">
    <p:spTree>
      <p:nvGrpSpPr>
        <p:cNvPr id="1" name=""/>
        <p:cNvGrpSpPr/>
        <p:nvPr/>
      </p:nvGrpSpPr>
      <p:grpSpPr>
        <a:xfrm>
          <a:off x="0" y="0"/>
          <a:ext cx="0" cy="0"/>
          <a:chOff x="0" y="0"/>
          <a:chExt cx="0" cy="0"/>
        </a:xfrm>
      </p:grpSpPr>
      <p:sp>
        <p:nvSpPr>
          <p:cNvPr id="10" name="Picture Placeholder 8"/>
          <p:cNvSpPr>
            <a:spLocks noGrp="1"/>
          </p:cNvSpPr>
          <p:nvPr>
            <p:ph type="pic" sz="quarter" idx="13"/>
          </p:nvPr>
        </p:nvSpPr>
        <p:spPr>
          <a:xfrm>
            <a:off x="0" y="-1"/>
            <a:ext cx="9144000" cy="6309360"/>
          </a:xfrm>
          <a:solidFill>
            <a:schemeClr val="bg1">
              <a:lumMod val="95000"/>
            </a:schemeClr>
          </a:solidFill>
        </p:spPr>
        <p:txBody>
          <a:bodyPr anchor="ctr"/>
          <a:lstStyle>
            <a:lvl1pPr marL="0" indent="0" algn="ctr">
              <a:buNone/>
              <a:defRPr/>
            </a:lvl1pPr>
          </a:lstStyle>
          <a:p>
            <a:r>
              <a:rPr lang="en-US"/>
              <a:t>Click icon to add picture</a:t>
            </a:r>
            <a:endParaRPr lang="en-US" dirty="0"/>
          </a:p>
        </p:txBody>
      </p:sp>
      <p:sp>
        <p:nvSpPr>
          <p:cNvPr id="2" name="Title 1"/>
          <p:cNvSpPr>
            <a:spLocks noGrp="1"/>
          </p:cNvSpPr>
          <p:nvPr>
            <p:ph type="title" hasCustomPrompt="1"/>
          </p:nvPr>
        </p:nvSpPr>
        <p:spPr>
          <a:xfrm>
            <a:off x="1234303" y="0"/>
            <a:ext cx="7281048" cy="711200"/>
          </a:xfrm>
        </p:spPr>
        <p:txBody>
          <a:bodyPr anchor="b">
            <a:noAutofit/>
          </a:bodyPr>
          <a:lstStyle>
            <a:lvl1pPr>
              <a:defRPr sz="2800" b="1">
                <a:solidFill>
                  <a:schemeClr val="tx2"/>
                </a:solidFill>
              </a:defRPr>
            </a:lvl1pPr>
          </a:lstStyle>
          <a:p>
            <a:pPr lvl="0"/>
            <a:r>
              <a:rPr lang="en-US" dirty="0"/>
              <a:t>HEADER</a:t>
            </a:r>
          </a:p>
        </p:txBody>
      </p:sp>
      <p:sp>
        <p:nvSpPr>
          <p:cNvPr id="4" name="Text Placeholder 3"/>
          <p:cNvSpPr>
            <a:spLocks noGrp="1"/>
          </p:cNvSpPr>
          <p:nvPr>
            <p:ph type="body" sz="half" idx="2" hasCustomPrompt="1"/>
          </p:nvPr>
        </p:nvSpPr>
        <p:spPr>
          <a:xfrm>
            <a:off x="1234302" y="807453"/>
            <a:ext cx="7281048" cy="806193"/>
          </a:xfrm>
        </p:spPr>
        <p:txBody>
          <a:bodyPr>
            <a:noAutofit/>
          </a:bodyPr>
          <a:lstStyle>
            <a:lvl1pPr marL="0" indent="0">
              <a:buNone/>
              <a:defRPr sz="2400">
                <a:solidFill>
                  <a:schemeClr val="tx1"/>
                </a:solidFill>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dirty="0"/>
              <a:t>DESCRIPTIVE LINE OF TEXT</a:t>
            </a:r>
          </a:p>
        </p:txBody>
      </p:sp>
      <p:sp>
        <p:nvSpPr>
          <p:cNvPr id="6" name="Footer Placeholder 5"/>
          <p:cNvSpPr>
            <a:spLocks noGrp="1"/>
          </p:cNvSpPr>
          <p:nvPr>
            <p:ph type="ftr" sz="quarter" idx="11"/>
          </p:nvPr>
        </p:nvSpPr>
        <p:spPr/>
        <p:txBody>
          <a:bodyPr/>
          <a:lstStyle/>
          <a:p>
            <a:r>
              <a:rPr lang="en-US"/>
              <a:t>DATE, ADDITIONAL DETAILS (set this text using “Header &amp; Footer)</a:t>
            </a:r>
          </a:p>
        </p:txBody>
      </p:sp>
      <p:sp>
        <p:nvSpPr>
          <p:cNvPr id="7" name="Slide Number Placeholder 6"/>
          <p:cNvSpPr>
            <a:spLocks noGrp="1"/>
          </p:cNvSpPr>
          <p:nvPr>
            <p:ph type="sldNum" sz="quarter" idx="12"/>
          </p:nvPr>
        </p:nvSpPr>
        <p:spPr/>
        <p:txBody>
          <a:bodyPr/>
          <a:lstStyle/>
          <a:p>
            <a:fld id="{EBBA2BBE-D6E6-4BE2-A029-E4C4FCB9ADED}" type="slidenum">
              <a:rPr lang="en-US" smtClean="0"/>
              <a:t>‹#›</a:t>
            </a:fld>
            <a:endParaRPr lang="en-US"/>
          </a:p>
        </p:txBody>
      </p:sp>
    </p:spTree>
    <p:extLst>
      <p:ext uri="{BB962C8B-B14F-4D97-AF65-F5344CB8AC3E}">
        <p14:creationId xmlns:p14="http://schemas.microsoft.com/office/powerpoint/2010/main" val="162706447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US"/>
              <a:t>DATE, ADDITIONAL DETAILS (set this text using “Header &amp; Footer)</a:t>
            </a:r>
          </a:p>
        </p:txBody>
      </p:sp>
      <p:sp>
        <p:nvSpPr>
          <p:cNvPr id="4" name="Slide Number Placeholder 3"/>
          <p:cNvSpPr>
            <a:spLocks noGrp="1"/>
          </p:cNvSpPr>
          <p:nvPr>
            <p:ph type="sldNum" sz="quarter" idx="12"/>
          </p:nvPr>
        </p:nvSpPr>
        <p:spPr/>
        <p:txBody>
          <a:bodyPr/>
          <a:lstStyle/>
          <a:p>
            <a:fld id="{EBBA2BBE-D6E6-4BE2-A029-E4C4FCB9ADED}" type="slidenum">
              <a:rPr lang="en-US" smtClean="0"/>
              <a:t>‹#›</a:t>
            </a:fld>
            <a:endParaRPr lang="en-US"/>
          </a:p>
        </p:txBody>
      </p:sp>
    </p:spTree>
    <p:extLst>
      <p:ext uri="{BB962C8B-B14F-4D97-AF65-F5344CB8AC3E}">
        <p14:creationId xmlns:p14="http://schemas.microsoft.com/office/powerpoint/2010/main" val="101124485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emf"/><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7.xml"/><Relationship Id="rId3" Type="http://schemas.openxmlformats.org/officeDocument/2006/relationships/slideLayout" Target="../slideLayouts/slideLayout12.xml"/><Relationship Id="rId7" Type="http://schemas.openxmlformats.org/officeDocument/2006/relationships/slideLayout" Target="../slideLayouts/slideLayout16.xml"/><Relationship Id="rId2" Type="http://schemas.openxmlformats.org/officeDocument/2006/relationships/slideLayout" Target="../slideLayouts/slideLayout11.xml"/><Relationship Id="rId1" Type="http://schemas.openxmlformats.org/officeDocument/2006/relationships/slideLayout" Target="../slideLayouts/slideLayout10.xml"/><Relationship Id="rId6" Type="http://schemas.openxmlformats.org/officeDocument/2006/relationships/slideLayout" Target="../slideLayouts/slideLayout15.xml"/><Relationship Id="rId11" Type="http://schemas.openxmlformats.org/officeDocument/2006/relationships/image" Target="../media/image1.emf"/><Relationship Id="rId5" Type="http://schemas.openxmlformats.org/officeDocument/2006/relationships/slideLayout" Target="../slideLayouts/slideLayout14.xml"/><Relationship Id="rId10" Type="http://schemas.openxmlformats.org/officeDocument/2006/relationships/theme" Target="../theme/theme2.xml"/><Relationship Id="rId4" Type="http://schemas.openxmlformats.org/officeDocument/2006/relationships/slideLayout" Target="../slideLayouts/slideLayout13.xml"/><Relationship Id="rId9" Type="http://schemas.openxmlformats.org/officeDocument/2006/relationships/slideLayout" Target="../slideLayouts/slideLayout18.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6.xml"/><Relationship Id="rId3" Type="http://schemas.openxmlformats.org/officeDocument/2006/relationships/slideLayout" Target="../slideLayouts/slideLayout21.xml"/><Relationship Id="rId7" Type="http://schemas.openxmlformats.org/officeDocument/2006/relationships/slideLayout" Target="../slideLayouts/slideLayout25.xml"/><Relationship Id="rId2" Type="http://schemas.openxmlformats.org/officeDocument/2006/relationships/slideLayout" Target="../slideLayouts/slideLayout20.xml"/><Relationship Id="rId1" Type="http://schemas.openxmlformats.org/officeDocument/2006/relationships/slideLayout" Target="../slideLayouts/slideLayout19.xml"/><Relationship Id="rId6" Type="http://schemas.openxmlformats.org/officeDocument/2006/relationships/slideLayout" Target="../slideLayouts/slideLayout24.xml"/><Relationship Id="rId11" Type="http://schemas.openxmlformats.org/officeDocument/2006/relationships/image" Target="../media/image1.emf"/><Relationship Id="rId5" Type="http://schemas.openxmlformats.org/officeDocument/2006/relationships/slideLayout" Target="../slideLayouts/slideLayout23.xml"/><Relationship Id="rId10" Type="http://schemas.openxmlformats.org/officeDocument/2006/relationships/theme" Target="../theme/theme3.xml"/><Relationship Id="rId4" Type="http://schemas.openxmlformats.org/officeDocument/2006/relationships/slideLayout" Target="../slideLayouts/slideLayout22.xml"/><Relationship Id="rId9" Type="http://schemas.openxmlformats.org/officeDocument/2006/relationships/slideLayout" Target="../slideLayouts/slideLayout27.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35.xml"/><Relationship Id="rId3" Type="http://schemas.openxmlformats.org/officeDocument/2006/relationships/slideLayout" Target="../slideLayouts/slideLayout30.xml"/><Relationship Id="rId7" Type="http://schemas.openxmlformats.org/officeDocument/2006/relationships/slideLayout" Target="../slideLayouts/slideLayout34.xml"/><Relationship Id="rId2" Type="http://schemas.openxmlformats.org/officeDocument/2006/relationships/slideLayout" Target="../slideLayouts/slideLayout29.xml"/><Relationship Id="rId1" Type="http://schemas.openxmlformats.org/officeDocument/2006/relationships/slideLayout" Target="../slideLayouts/slideLayout28.xml"/><Relationship Id="rId6" Type="http://schemas.openxmlformats.org/officeDocument/2006/relationships/slideLayout" Target="../slideLayouts/slideLayout33.xml"/><Relationship Id="rId11" Type="http://schemas.openxmlformats.org/officeDocument/2006/relationships/image" Target="../media/image1.emf"/><Relationship Id="rId5" Type="http://schemas.openxmlformats.org/officeDocument/2006/relationships/slideLayout" Target="../slideLayouts/slideLayout32.xml"/><Relationship Id="rId10" Type="http://schemas.openxmlformats.org/officeDocument/2006/relationships/theme" Target="../theme/theme4.xml"/><Relationship Id="rId4" Type="http://schemas.openxmlformats.org/officeDocument/2006/relationships/slideLayout" Target="../slideLayouts/slideLayout31.xml"/><Relationship Id="rId9" Type="http://schemas.openxmlformats.org/officeDocument/2006/relationships/slideLayout" Target="../slideLayouts/slideLayout36.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44.xml"/><Relationship Id="rId3" Type="http://schemas.openxmlformats.org/officeDocument/2006/relationships/slideLayout" Target="../slideLayouts/slideLayout39.xml"/><Relationship Id="rId7" Type="http://schemas.openxmlformats.org/officeDocument/2006/relationships/slideLayout" Target="../slideLayouts/slideLayout43.xml"/><Relationship Id="rId2" Type="http://schemas.openxmlformats.org/officeDocument/2006/relationships/slideLayout" Target="../slideLayouts/slideLayout38.xml"/><Relationship Id="rId1" Type="http://schemas.openxmlformats.org/officeDocument/2006/relationships/slideLayout" Target="../slideLayouts/slideLayout37.xml"/><Relationship Id="rId6" Type="http://schemas.openxmlformats.org/officeDocument/2006/relationships/slideLayout" Target="../slideLayouts/slideLayout42.xml"/><Relationship Id="rId11" Type="http://schemas.openxmlformats.org/officeDocument/2006/relationships/image" Target="../media/image2.png"/><Relationship Id="rId5" Type="http://schemas.openxmlformats.org/officeDocument/2006/relationships/slideLayout" Target="../slideLayouts/slideLayout41.xml"/><Relationship Id="rId10" Type="http://schemas.openxmlformats.org/officeDocument/2006/relationships/theme" Target="../theme/theme5.xml"/><Relationship Id="rId4" Type="http://schemas.openxmlformats.org/officeDocument/2006/relationships/slideLayout" Target="../slideLayouts/slideLayout40.xml"/><Relationship Id="rId9" Type="http://schemas.openxmlformats.org/officeDocument/2006/relationships/slideLayout" Target="../slideLayouts/slideLayout45.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53.xml"/><Relationship Id="rId3" Type="http://schemas.openxmlformats.org/officeDocument/2006/relationships/slideLayout" Target="../slideLayouts/slideLayout48.xml"/><Relationship Id="rId7" Type="http://schemas.openxmlformats.org/officeDocument/2006/relationships/slideLayout" Target="../slideLayouts/slideLayout52.xml"/><Relationship Id="rId2" Type="http://schemas.openxmlformats.org/officeDocument/2006/relationships/slideLayout" Target="../slideLayouts/slideLayout47.xml"/><Relationship Id="rId1" Type="http://schemas.openxmlformats.org/officeDocument/2006/relationships/slideLayout" Target="../slideLayouts/slideLayout46.xml"/><Relationship Id="rId6" Type="http://schemas.openxmlformats.org/officeDocument/2006/relationships/slideLayout" Target="../slideLayouts/slideLayout51.xml"/><Relationship Id="rId11" Type="http://schemas.openxmlformats.org/officeDocument/2006/relationships/image" Target="../media/image1.emf"/><Relationship Id="rId5" Type="http://schemas.openxmlformats.org/officeDocument/2006/relationships/slideLayout" Target="../slideLayouts/slideLayout50.xml"/><Relationship Id="rId10" Type="http://schemas.openxmlformats.org/officeDocument/2006/relationships/theme" Target="../theme/theme6.xml"/><Relationship Id="rId4" Type="http://schemas.openxmlformats.org/officeDocument/2006/relationships/slideLayout" Target="../slideLayouts/slideLayout49.xml"/><Relationship Id="rId9" Type="http://schemas.openxmlformats.org/officeDocument/2006/relationships/slideLayout" Target="../slideLayouts/slideLayout5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gradFill>
          <a:gsLst>
            <a:gs pos="0">
              <a:schemeClr val="tx1">
                <a:lumMod val="15000"/>
                <a:lumOff val="85000"/>
              </a:schemeClr>
            </a:gs>
            <a:gs pos="50000">
              <a:schemeClr val="bg1"/>
            </a:gs>
            <a:gs pos="100000">
              <a:schemeClr val="bg1"/>
            </a:gs>
          </a:gsLst>
          <a:lin ang="8100000" scaled="1"/>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914400" y="365760"/>
            <a:ext cx="7600950" cy="1325563"/>
          </a:xfrm>
          <a:prstGeom prst="rect">
            <a:avLst/>
          </a:prstGeom>
        </p:spPr>
        <p:txBody>
          <a:bodyPr vert="horz" lIns="0" tIns="0" rIns="0" bIns="0" rtlCol="0" anchor="ctr">
            <a:noAutofit/>
          </a:bodyPr>
          <a:lstStyle/>
          <a:p>
            <a:r>
              <a:rPr lang="en-US"/>
              <a:t>Click to edit Master title style</a:t>
            </a:r>
            <a:endParaRPr lang="en-US" dirty="0"/>
          </a:p>
        </p:txBody>
      </p:sp>
      <p:sp>
        <p:nvSpPr>
          <p:cNvPr id="3" name="Text Placeholder 2"/>
          <p:cNvSpPr>
            <a:spLocks noGrp="1"/>
          </p:cNvSpPr>
          <p:nvPr>
            <p:ph type="body" idx="1"/>
          </p:nvPr>
        </p:nvSpPr>
        <p:spPr>
          <a:xfrm>
            <a:off x="914400" y="1825625"/>
            <a:ext cx="7600950" cy="4351338"/>
          </a:xfrm>
          <a:prstGeom prst="rect">
            <a:avLst/>
          </a:prstGeom>
        </p:spPr>
        <p:txBody>
          <a:bodyPr vert="horz" lIns="0" tIns="0" rIns="0" bIns="0" rtlCol="0">
            <a:no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Footer Placeholder 4"/>
          <p:cNvSpPr>
            <a:spLocks noGrp="1"/>
          </p:cNvSpPr>
          <p:nvPr>
            <p:ph type="ftr" sz="quarter" idx="3"/>
          </p:nvPr>
        </p:nvSpPr>
        <p:spPr>
          <a:xfrm>
            <a:off x="3428999" y="6355080"/>
            <a:ext cx="4316111" cy="502919"/>
          </a:xfrm>
          <a:prstGeom prst="rect">
            <a:avLst/>
          </a:prstGeom>
        </p:spPr>
        <p:txBody>
          <a:bodyPr vert="horz" lIns="0" tIns="0" rIns="0" bIns="0" rtlCol="0" anchor="ctr"/>
          <a:lstStyle>
            <a:lvl1pPr algn="l">
              <a:defRPr sz="1050" i="1">
                <a:solidFill>
                  <a:schemeClr val="tx1"/>
                </a:solidFill>
              </a:defRPr>
            </a:lvl1pPr>
          </a:lstStyle>
          <a:p>
            <a:r>
              <a:rPr lang="en-US" dirty="0"/>
              <a:t>DATE, ADDITIONAL DETAILS (set this text using “Header &amp; Footer)</a:t>
            </a:r>
          </a:p>
        </p:txBody>
      </p:sp>
      <p:sp>
        <p:nvSpPr>
          <p:cNvPr id="6" name="Slide Number Placeholder 5"/>
          <p:cNvSpPr>
            <a:spLocks noGrp="1"/>
          </p:cNvSpPr>
          <p:nvPr>
            <p:ph type="sldNum" sz="quarter" idx="4"/>
          </p:nvPr>
        </p:nvSpPr>
        <p:spPr>
          <a:xfrm>
            <a:off x="7748337" y="6355079"/>
            <a:ext cx="767013" cy="502919"/>
          </a:xfrm>
          <a:prstGeom prst="rect">
            <a:avLst/>
          </a:prstGeom>
        </p:spPr>
        <p:txBody>
          <a:bodyPr vert="horz" lIns="0" tIns="0" rIns="0" bIns="0" rtlCol="0" anchor="ctr"/>
          <a:lstStyle>
            <a:lvl1pPr algn="r">
              <a:defRPr sz="1050">
                <a:solidFill>
                  <a:schemeClr val="tx1">
                    <a:tint val="75000"/>
                  </a:schemeClr>
                </a:solidFill>
              </a:defRPr>
            </a:lvl1pPr>
          </a:lstStyle>
          <a:p>
            <a:fld id="{EBBA2BBE-D6E6-4BE2-A029-E4C4FCB9ADED}" type="slidenum">
              <a:rPr lang="en-US" smtClean="0"/>
              <a:pPr/>
              <a:t>‹#›</a:t>
            </a:fld>
            <a:endParaRPr lang="en-US" dirty="0"/>
          </a:p>
        </p:txBody>
      </p:sp>
      <p:sp>
        <p:nvSpPr>
          <p:cNvPr id="33" name="Rectangle 32"/>
          <p:cNvSpPr/>
          <p:nvPr userDrawn="1"/>
        </p:nvSpPr>
        <p:spPr>
          <a:xfrm>
            <a:off x="0" y="6309360"/>
            <a:ext cx="9144000" cy="45720"/>
          </a:xfrm>
          <a:prstGeom prst="rect">
            <a:avLst/>
          </a:prstGeom>
          <a:gradFill flip="none" rotWithShape="1">
            <a:gsLst>
              <a:gs pos="25000">
                <a:schemeClr val="bg2"/>
              </a:gs>
              <a:gs pos="100000">
                <a:schemeClr val="accent1"/>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350"/>
          </a:p>
        </p:txBody>
      </p:sp>
      <p:pic>
        <p:nvPicPr>
          <p:cNvPr id="7" name="Picture 6">
            <a:extLst>
              <a:ext uri="{FF2B5EF4-FFF2-40B4-BE49-F238E27FC236}">
                <a16:creationId xmlns:a16="http://schemas.microsoft.com/office/drawing/2014/main" id="{743DAF68-F05E-2446-BCDB-DDD4ED4E9830}"/>
              </a:ext>
            </a:extLst>
          </p:cNvPr>
          <p:cNvPicPr>
            <a:picLocks noChangeAspect="1"/>
          </p:cNvPicPr>
          <p:nvPr userDrawn="1"/>
        </p:nvPicPr>
        <p:blipFill>
          <a:blip r:embed="rId11">
            <a:extLst>
              <a:ext uri="{28A0092B-C50C-407E-A947-70E740481C1C}">
                <a14:useLocalDpi xmlns:a14="http://schemas.microsoft.com/office/drawing/2010/main" val="0"/>
              </a:ext>
            </a:extLst>
          </a:blip>
          <a:stretch>
            <a:fillRect/>
          </a:stretch>
        </p:blipFill>
        <p:spPr>
          <a:xfrm>
            <a:off x="914401" y="6440587"/>
            <a:ext cx="966315" cy="360000"/>
          </a:xfrm>
          <a:prstGeom prst="rect">
            <a:avLst/>
          </a:prstGeom>
        </p:spPr>
      </p:pic>
    </p:spTree>
    <p:extLst>
      <p:ext uri="{BB962C8B-B14F-4D97-AF65-F5344CB8AC3E}">
        <p14:creationId xmlns:p14="http://schemas.microsoft.com/office/powerpoint/2010/main" val="1422417719"/>
      </p:ext>
    </p:extLst>
  </p:cSld>
  <p:clrMap bg1="lt1" tx1="dk1" bg2="lt2" tx2="dk2" accent1="accent1" accent2="accent2" accent3="accent3" accent4="accent4" accent5="accent5" accent6="accent6" hlink="hlink" folHlink="folHlink"/>
  <p:sldLayoutIdLst>
    <p:sldLayoutId id="2147483767" r:id="rId1"/>
    <p:sldLayoutId id="2147483768" r:id="rId2"/>
    <p:sldLayoutId id="2147483769" r:id="rId3"/>
    <p:sldLayoutId id="2147483770" r:id="rId4"/>
    <p:sldLayoutId id="2147483771" r:id="rId5"/>
    <p:sldLayoutId id="2147483772" r:id="rId6"/>
    <p:sldLayoutId id="2147483773" r:id="rId7"/>
    <p:sldLayoutId id="2147483774" r:id="rId8"/>
    <p:sldLayoutId id="2147483775" r:id="rId9"/>
  </p:sldLayoutIdLst>
  <p:hf hdr="0" dt="0"/>
  <p:txStyles>
    <p:titleStyle>
      <a:lvl1pPr algn="l" defTabSz="685800" rtl="0" eaLnBrk="1" latinLnBrk="0" hangingPunct="1">
        <a:lnSpc>
          <a:spcPct val="90000"/>
        </a:lnSpc>
        <a:spcBef>
          <a:spcPct val="0"/>
        </a:spcBef>
        <a:buNone/>
        <a:defRPr sz="3200" kern="1200">
          <a:solidFill>
            <a:schemeClr val="tx1"/>
          </a:solidFill>
          <a:latin typeface="+mj-lt"/>
          <a:ea typeface="+mj-ea"/>
          <a:cs typeface="+mj-cs"/>
        </a:defRPr>
      </a:lvl1pPr>
    </p:titleStyle>
    <p:bodyStyle>
      <a:lvl1pPr marL="171450" indent="-171450" algn="l" defTabSz="685800" rtl="0" eaLnBrk="1" latinLnBrk="0" hangingPunct="1">
        <a:lnSpc>
          <a:spcPts val="2800"/>
        </a:lnSpc>
        <a:spcBef>
          <a:spcPts val="750"/>
        </a:spcBef>
        <a:buFont typeface="Arial" panose="020B0604020202020204" pitchFamily="34" charset="0"/>
        <a:buChar char="•"/>
        <a:defRPr sz="2400" kern="1200">
          <a:solidFill>
            <a:schemeClr val="tx1"/>
          </a:solidFill>
          <a:latin typeface="+mn-lt"/>
          <a:ea typeface="+mn-ea"/>
          <a:cs typeface="+mn-cs"/>
        </a:defRPr>
      </a:lvl1pPr>
      <a:lvl2pPr marL="514350" indent="-171450" algn="l" defTabSz="685800" rtl="0" eaLnBrk="1" latinLnBrk="0" hangingPunct="1">
        <a:lnSpc>
          <a:spcPts val="2800"/>
        </a:lnSpc>
        <a:spcBef>
          <a:spcPts val="375"/>
        </a:spcBef>
        <a:buClr>
          <a:schemeClr val="tx2"/>
        </a:buClr>
        <a:buFont typeface="Arial" panose="020B0604020202020204" pitchFamily="34" charset="0"/>
        <a:buChar char="•"/>
        <a:defRPr sz="2400" kern="1200">
          <a:solidFill>
            <a:schemeClr val="tx1"/>
          </a:solidFill>
          <a:latin typeface="+mn-lt"/>
          <a:ea typeface="+mn-ea"/>
          <a:cs typeface="+mn-cs"/>
        </a:defRPr>
      </a:lvl2pPr>
      <a:lvl3pPr marL="857250" indent="-171450" algn="l" defTabSz="685800" rtl="0" eaLnBrk="1" latinLnBrk="0" hangingPunct="1">
        <a:lnSpc>
          <a:spcPts val="2800"/>
        </a:lnSpc>
        <a:spcBef>
          <a:spcPts val="375"/>
        </a:spcBef>
        <a:buClr>
          <a:schemeClr val="tx2"/>
        </a:buClr>
        <a:buFont typeface="Arial" panose="020B0604020202020204" pitchFamily="34" charset="0"/>
        <a:buChar char="•"/>
        <a:defRPr sz="2400" kern="1200">
          <a:solidFill>
            <a:schemeClr val="tx1"/>
          </a:solidFill>
          <a:latin typeface="+mn-lt"/>
          <a:ea typeface="+mn-ea"/>
          <a:cs typeface="+mn-cs"/>
        </a:defRPr>
      </a:lvl3pPr>
      <a:lvl4pPr marL="1200150" indent="-171450" algn="l" defTabSz="685800" rtl="0" eaLnBrk="1" latinLnBrk="0" hangingPunct="1">
        <a:lnSpc>
          <a:spcPts val="2800"/>
        </a:lnSpc>
        <a:spcBef>
          <a:spcPts val="375"/>
        </a:spcBef>
        <a:buClr>
          <a:schemeClr val="tx2"/>
        </a:buClr>
        <a:buFont typeface="Arial" panose="020B0604020202020204" pitchFamily="34" charset="0"/>
        <a:buChar char="•"/>
        <a:defRPr sz="2400" kern="1200">
          <a:solidFill>
            <a:schemeClr val="tx1"/>
          </a:solidFill>
          <a:latin typeface="+mn-lt"/>
          <a:ea typeface="+mn-ea"/>
          <a:cs typeface="+mn-cs"/>
        </a:defRPr>
      </a:lvl4pPr>
      <a:lvl5pPr marL="1543050" indent="-171450" algn="l" defTabSz="685800" rtl="0" eaLnBrk="1" latinLnBrk="0" hangingPunct="1">
        <a:lnSpc>
          <a:spcPts val="2800"/>
        </a:lnSpc>
        <a:spcBef>
          <a:spcPts val="375"/>
        </a:spcBef>
        <a:buClr>
          <a:schemeClr val="tx2"/>
        </a:buClr>
        <a:buFont typeface="Arial" panose="020B0604020202020204" pitchFamily="34" charset="0"/>
        <a:buChar char="•"/>
        <a:defRPr sz="24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888">
          <p15:clr>
            <a:srgbClr val="F26B43"/>
          </p15:clr>
        </p15:guide>
        <p15:guide id="2" pos="576">
          <p15:clr>
            <a:srgbClr val="F26B43"/>
          </p15:clr>
        </p15:guide>
        <p15:guide id="3" pos="5352">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gradFill>
          <a:gsLst>
            <a:gs pos="0">
              <a:schemeClr val="tx1">
                <a:lumMod val="15000"/>
                <a:lumOff val="85000"/>
              </a:schemeClr>
            </a:gs>
            <a:gs pos="50000">
              <a:schemeClr val="bg1"/>
            </a:gs>
            <a:gs pos="100000">
              <a:schemeClr val="bg1"/>
            </a:gs>
          </a:gsLst>
          <a:lin ang="8100000" scaled="1"/>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914400" y="365760"/>
            <a:ext cx="7600950" cy="1325563"/>
          </a:xfrm>
          <a:prstGeom prst="rect">
            <a:avLst/>
          </a:prstGeom>
        </p:spPr>
        <p:txBody>
          <a:bodyPr vert="horz" lIns="0" tIns="0" rIns="0" bIns="0" rtlCol="0" anchor="ctr">
            <a:noAutofit/>
          </a:bodyPr>
          <a:lstStyle/>
          <a:p>
            <a:r>
              <a:rPr lang="en-US" dirty="0"/>
              <a:t>Click to edit Master title style</a:t>
            </a:r>
          </a:p>
        </p:txBody>
      </p:sp>
      <p:sp>
        <p:nvSpPr>
          <p:cNvPr id="3" name="Text Placeholder 2"/>
          <p:cNvSpPr>
            <a:spLocks noGrp="1"/>
          </p:cNvSpPr>
          <p:nvPr>
            <p:ph type="body" idx="1"/>
          </p:nvPr>
        </p:nvSpPr>
        <p:spPr>
          <a:xfrm>
            <a:off x="914400" y="1825625"/>
            <a:ext cx="7600950" cy="4351338"/>
          </a:xfrm>
          <a:prstGeom prst="rect">
            <a:avLst/>
          </a:prstGeom>
        </p:spPr>
        <p:txBody>
          <a:bodyPr vert="horz" lIns="0" tIns="0" rIns="0" bIns="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Footer Placeholder 4"/>
          <p:cNvSpPr>
            <a:spLocks noGrp="1"/>
          </p:cNvSpPr>
          <p:nvPr>
            <p:ph type="ftr" sz="quarter" idx="3"/>
          </p:nvPr>
        </p:nvSpPr>
        <p:spPr>
          <a:xfrm>
            <a:off x="3428999" y="6400801"/>
            <a:ext cx="4316111" cy="365125"/>
          </a:xfrm>
          <a:prstGeom prst="rect">
            <a:avLst/>
          </a:prstGeom>
        </p:spPr>
        <p:txBody>
          <a:bodyPr vert="horz" lIns="0" tIns="0" rIns="0" bIns="0" rtlCol="0" anchor="ctr"/>
          <a:lstStyle>
            <a:lvl1pPr algn="l">
              <a:defRPr sz="1050" i="1">
                <a:solidFill>
                  <a:schemeClr val="tx1"/>
                </a:solidFill>
              </a:defRPr>
            </a:lvl1pPr>
          </a:lstStyle>
          <a:p>
            <a:r>
              <a:rPr lang="en-US"/>
              <a:t>DATE, ADDITIONAL DETAILS (set this text using “Header &amp; Footer)</a:t>
            </a:r>
            <a:endParaRPr lang="en-US" dirty="0"/>
          </a:p>
        </p:txBody>
      </p:sp>
      <p:sp>
        <p:nvSpPr>
          <p:cNvPr id="6" name="Slide Number Placeholder 5"/>
          <p:cNvSpPr>
            <a:spLocks noGrp="1"/>
          </p:cNvSpPr>
          <p:nvPr>
            <p:ph type="sldNum" sz="quarter" idx="4"/>
          </p:nvPr>
        </p:nvSpPr>
        <p:spPr>
          <a:xfrm>
            <a:off x="7748337" y="6400800"/>
            <a:ext cx="767013" cy="365760"/>
          </a:xfrm>
          <a:prstGeom prst="rect">
            <a:avLst/>
          </a:prstGeom>
        </p:spPr>
        <p:txBody>
          <a:bodyPr vert="horz" lIns="0" tIns="0" rIns="0" bIns="0" rtlCol="0" anchor="ctr"/>
          <a:lstStyle>
            <a:lvl1pPr algn="r">
              <a:defRPr sz="1050">
                <a:solidFill>
                  <a:schemeClr val="tx1">
                    <a:tint val="75000"/>
                  </a:schemeClr>
                </a:solidFill>
              </a:defRPr>
            </a:lvl1pPr>
          </a:lstStyle>
          <a:p>
            <a:fld id="{EBBA2BBE-D6E6-4BE2-A029-E4C4FCB9ADED}" type="slidenum">
              <a:rPr lang="en-US" smtClean="0"/>
              <a:pPr/>
              <a:t>‹#›</a:t>
            </a:fld>
            <a:endParaRPr lang="en-US" dirty="0"/>
          </a:p>
        </p:txBody>
      </p:sp>
      <p:sp>
        <p:nvSpPr>
          <p:cNvPr id="10" name="Rectangle 9"/>
          <p:cNvSpPr/>
          <p:nvPr userDrawn="1"/>
        </p:nvSpPr>
        <p:spPr>
          <a:xfrm>
            <a:off x="0" y="6309360"/>
            <a:ext cx="9144000" cy="45720"/>
          </a:xfrm>
          <a:prstGeom prst="rect">
            <a:avLst/>
          </a:prstGeom>
          <a:gradFill flip="none" rotWithShape="1">
            <a:gsLst>
              <a:gs pos="25000">
                <a:schemeClr val="bg2"/>
              </a:gs>
              <a:gs pos="100000">
                <a:srgbClr val="C28A00"/>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350"/>
          </a:p>
        </p:txBody>
      </p:sp>
      <p:pic>
        <p:nvPicPr>
          <p:cNvPr id="7" name="Picture 6">
            <a:extLst>
              <a:ext uri="{FF2B5EF4-FFF2-40B4-BE49-F238E27FC236}">
                <a16:creationId xmlns:a16="http://schemas.microsoft.com/office/drawing/2014/main" id="{0F8CE18A-AE8B-AE4D-9D87-F6C88E1C1145}"/>
              </a:ext>
            </a:extLst>
          </p:cNvPr>
          <p:cNvPicPr>
            <a:picLocks noChangeAspect="1"/>
          </p:cNvPicPr>
          <p:nvPr userDrawn="1"/>
        </p:nvPicPr>
        <p:blipFill>
          <a:blip r:embed="rId11">
            <a:extLst>
              <a:ext uri="{28A0092B-C50C-407E-A947-70E740481C1C}">
                <a14:useLocalDpi xmlns:a14="http://schemas.microsoft.com/office/drawing/2010/main" val="0"/>
              </a:ext>
            </a:extLst>
          </a:blip>
          <a:stretch>
            <a:fillRect/>
          </a:stretch>
        </p:blipFill>
        <p:spPr>
          <a:xfrm>
            <a:off x="914400" y="6421556"/>
            <a:ext cx="966315" cy="360000"/>
          </a:xfrm>
          <a:prstGeom prst="rect">
            <a:avLst/>
          </a:prstGeom>
        </p:spPr>
      </p:pic>
    </p:spTree>
    <p:extLst>
      <p:ext uri="{BB962C8B-B14F-4D97-AF65-F5344CB8AC3E}">
        <p14:creationId xmlns:p14="http://schemas.microsoft.com/office/powerpoint/2010/main" val="610232766"/>
      </p:ext>
    </p:extLst>
  </p:cSld>
  <p:clrMap bg1="lt1" tx1="dk1" bg2="lt2" tx2="dk2" accent1="accent1" accent2="accent2" accent3="accent3" accent4="accent4" accent5="accent5" accent6="accent6" hlink="hlink" folHlink="folHlink"/>
  <p:sldLayoutIdLst>
    <p:sldLayoutId id="2147483764"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Lst>
  <p:hf hdr="0" dt="0"/>
  <p:txStyles>
    <p:titleStyle>
      <a:lvl1pPr algn="l" defTabSz="685800" rtl="0" eaLnBrk="1" latinLnBrk="0" hangingPunct="1">
        <a:lnSpc>
          <a:spcPct val="90000"/>
        </a:lnSpc>
        <a:spcBef>
          <a:spcPct val="0"/>
        </a:spcBef>
        <a:buNone/>
        <a:defRPr sz="3200" kern="1200">
          <a:solidFill>
            <a:schemeClr val="tx1"/>
          </a:solidFill>
          <a:latin typeface="+mj-lt"/>
          <a:ea typeface="+mj-ea"/>
          <a:cs typeface="+mj-cs"/>
        </a:defRPr>
      </a:lvl1pPr>
    </p:titleStyle>
    <p:bodyStyle>
      <a:lvl1pPr marL="171450" indent="-171450" algn="l" defTabSz="685800" rtl="0" eaLnBrk="1" latinLnBrk="0" hangingPunct="1">
        <a:lnSpc>
          <a:spcPts val="2800"/>
        </a:lnSpc>
        <a:spcBef>
          <a:spcPts val="750"/>
        </a:spcBef>
        <a:buFont typeface="Arial" panose="020B0604020202020204" pitchFamily="34" charset="0"/>
        <a:buChar char="•"/>
        <a:defRPr sz="2400" kern="1200">
          <a:solidFill>
            <a:schemeClr val="tx1"/>
          </a:solidFill>
          <a:latin typeface="+mn-lt"/>
          <a:ea typeface="+mn-ea"/>
          <a:cs typeface="+mn-cs"/>
        </a:defRPr>
      </a:lvl1pPr>
      <a:lvl2pPr marL="514350" indent="-171450" algn="l" defTabSz="685800" rtl="0" eaLnBrk="1" latinLnBrk="0" hangingPunct="1">
        <a:lnSpc>
          <a:spcPts val="2800"/>
        </a:lnSpc>
        <a:spcBef>
          <a:spcPts val="375"/>
        </a:spcBef>
        <a:buClr>
          <a:schemeClr val="accent1"/>
        </a:buClr>
        <a:buFont typeface="Arial" panose="020B0604020202020204" pitchFamily="34" charset="0"/>
        <a:buChar char="•"/>
        <a:defRPr sz="2400" kern="1200">
          <a:solidFill>
            <a:schemeClr val="tx1"/>
          </a:solidFill>
          <a:latin typeface="+mn-lt"/>
          <a:ea typeface="+mn-ea"/>
          <a:cs typeface="+mn-cs"/>
        </a:defRPr>
      </a:lvl2pPr>
      <a:lvl3pPr marL="857250" indent="-171450" algn="l" defTabSz="685800" rtl="0" eaLnBrk="1" latinLnBrk="0" hangingPunct="1">
        <a:lnSpc>
          <a:spcPts val="2800"/>
        </a:lnSpc>
        <a:spcBef>
          <a:spcPts val="375"/>
        </a:spcBef>
        <a:buClr>
          <a:schemeClr val="accent1"/>
        </a:buClr>
        <a:buFont typeface="Arial" panose="020B0604020202020204" pitchFamily="34" charset="0"/>
        <a:buChar char="•"/>
        <a:defRPr sz="2400" kern="1200">
          <a:solidFill>
            <a:schemeClr val="tx1"/>
          </a:solidFill>
          <a:latin typeface="+mn-lt"/>
          <a:ea typeface="+mn-ea"/>
          <a:cs typeface="+mn-cs"/>
        </a:defRPr>
      </a:lvl3pPr>
      <a:lvl4pPr marL="1200150" indent="-171450" algn="l" defTabSz="685800" rtl="0" eaLnBrk="1" latinLnBrk="0" hangingPunct="1">
        <a:lnSpc>
          <a:spcPts val="2800"/>
        </a:lnSpc>
        <a:spcBef>
          <a:spcPts val="375"/>
        </a:spcBef>
        <a:buClr>
          <a:schemeClr val="accent1"/>
        </a:buClr>
        <a:buFont typeface="Arial" panose="020B0604020202020204" pitchFamily="34" charset="0"/>
        <a:buChar char="•"/>
        <a:defRPr sz="2400" kern="1200">
          <a:solidFill>
            <a:schemeClr val="tx1"/>
          </a:solidFill>
          <a:latin typeface="+mn-lt"/>
          <a:ea typeface="+mn-ea"/>
          <a:cs typeface="+mn-cs"/>
        </a:defRPr>
      </a:lvl4pPr>
      <a:lvl5pPr marL="1543050" indent="-171450" algn="l" defTabSz="685800" rtl="0" eaLnBrk="1" latinLnBrk="0" hangingPunct="1">
        <a:lnSpc>
          <a:spcPts val="2800"/>
        </a:lnSpc>
        <a:spcBef>
          <a:spcPts val="375"/>
        </a:spcBef>
        <a:buClr>
          <a:schemeClr val="accent1"/>
        </a:buClr>
        <a:buFont typeface="Arial" panose="020B0604020202020204" pitchFamily="34" charset="0"/>
        <a:buChar char="•"/>
        <a:defRPr sz="24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gradFill>
          <a:gsLst>
            <a:gs pos="0">
              <a:schemeClr val="tx1">
                <a:lumMod val="15000"/>
                <a:lumOff val="85000"/>
              </a:schemeClr>
            </a:gs>
            <a:gs pos="50000">
              <a:schemeClr val="bg1"/>
            </a:gs>
            <a:gs pos="100000">
              <a:schemeClr val="bg1"/>
            </a:gs>
          </a:gsLst>
          <a:lin ang="8100000" scaled="1"/>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914400" y="365760"/>
            <a:ext cx="7600950" cy="1325563"/>
          </a:xfrm>
          <a:prstGeom prst="rect">
            <a:avLst/>
          </a:prstGeom>
        </p:spPr>
        <p:txBody>
          <a:bodyPr vert="horz" lIns="0" tIns="0" rIns="0" bIns="0" rtlCol="0" anchor="ctr">
            <a:noAutofit/>
          </a:bodyPr>
          <a:lstStyle/>
          <a:p>
            <a:r>
              <a:rPr lang="en-US" dirty="0"/>
              <a:t>Click to edit Master title style</a:t>
            </a:r>
          </a:p>
        </p:txBody>
      </p:sp>
      <p:sp>
        <p:nvSpPr>
          <p:cNvPr id="3" name="Text Placeholder 2"/>
          <p:cNvSpPr>
            <a:spLocks noGrp="1"/>
          </p:cNvSpPr>
          <p:nvPr>
            <p:ph type="body" idx="1"/>
          </p:nvPr>
        </p:nvSpPr>
        <p:spPr>
          <a:xfrm>
            <a:off x="914400" y="1825625"/>
            <a:ext cx="7600950" cy="4351338"/>
          </a:xfrm>
          <a:prstGeom prst="rect">
            <a:avLst/>
          </a:prstGeom>
        </p:spPr>
        <p:txBody>
          <a:bodyPr vert="horz" lIns="0" tIns="0" rIns="0" bIns="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Footer Placeholder 4"/>
          <p:cNvSpPr>
            <a:spLocks noGrp="1"/>
          </p:cNvSpPr>
          <p:nvPr>
            <p:ph type="ftr" sz="quarter" idx="3"/>
          </p:nvPr>
        </p:nvSpPr>
        <p:spPr>
          <a:xfrm>
            <a:off x="3428999" y="6400801"/>
            <a:ext cx="4316111" cy="365125"/>
          </a:xfrm>
          <a:prstGeom prst="rect">
            <a:avLst/>
          </a:prstGeom>
        </p:spPr>
        <p:txBody>
          <a:bodyPr vert="horz" lIns="0" tIns="0" rIns="0" bIns="0" rtlCol="0" anchor="ctr"/>
          <a:lstStyle>
            <a:lvl1pPr algn="l">
              <a:defRPr sz="1050" i="1">
                <a:solidFill>
                  <a:schemeClr val="tx1"/>
                </a:solidFill>
              </a:defRPr>
            </a:lvl1pPr>
          </a:lstStyle>
          <a:p>
            <a:r>
              <a:rPr lang="en-US"/>
              <a:t>DATE, ADDITIONAL DETAILS (set this text using “Header &amp; Footer)</a:t>
            </a:r>
            <a:endParaRPr lang="en-US" dirty="0"/>
          </a:p>
        </p:txBody>
      </p:sp>
      <p:sp>
        <p:nvSpPr>
          <p:cNvPr id="6" name="Slide Number Placeholder 5"/>
          <p:cNvSpPr>
            <a:spLocks noGrp="1"/>
          </p:cNvSpPr>
          <p:nvPr>
            <p:ph type="sldNum" sz="quarter" idx="4"/>
          </p:nvPr>
        </p:nvSpPr>
        <p:spPr>
          <a:xfrm>
            <a:off x="7748337" y="6400800"/>
            <a:ext cx="767013" cy="365760"/>
          </a:xfrm>
          <a:prstGeom prst="rect">
            <a:avLst/>
          </a:prstGeom>
        </p:spPr>
        <p:txBody>
          <a:bodyPr vert="horz" lIns="0" tIns="0" rIns="0" bIns="0" rtlCol="0" anchor="ctr"/>
          <a:lstStyle>
            <a:lvl1pPr algn="r">
              <a:defRPr sz="1050">
                <a:solidFill>
                  <a:schemeClr val="tx1">
                    <a:tint val="75000"/>
                  </a:schemeClr>
                </a:solidFill>
              </a:defRPr>
            </a:lvl1pPr>
          </a:lstStyle>
          <a:p>
            <a:fld id="{EBBA2BBE-D6E6-4BE2-A029-E4C4FCB9ADED}" type="slidenum">
              <a:rPr lang="en-US" smtClean="0"/>
              <a:pPr/>
              <a:t>‹#›</a:t>
            </a:fld>
            <a:endParaRPr lang="en-US" dirty="0"/>
          </a:p>
        </p:txBody>
      </p:sp>
      <p:sp>
        <p:nvSpPr>
          <p:cNvPr id="10" name="Rectangle 9"/>
          <p:cNvSpPr/>
          <p:nvPr userDrawn="1"/>
        </p:nvSpPr>
        <p:spPr>
          <a:xfrm>
            <a:off x="0" y="6309360"/>
            <a:ext cx="9144000" cy="45720"/>
          </a:xfrm>
          <a:prstGeom prst="rect">
            <a:avLst/>
          </a:prstGeom>
          <a:gradFill flip="none" rotWithShape="1">
            <a:gsLst>
              <a:gs pos="25000">
                <a:schemeClr val="accent4"/>
              </a:gs>
              <a:gs pos="100000">
                <a:srgbClr val="6F006F"/>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350"/>
          </a:p>
        </p:txBody>
      </p:sp>
      <p:pic>
        <p:nvPicPr>
          <p:cNvPr id="7" name="Picture 6">
            <a:extLst>
              <a:ext uri="{FF2B5EF4-FFF2-40B4-BE49-F238E27FC236}">
                <a16:creationId xmlns:a16="http://schemas.microsoft.com/office/drawing/2014/main" id="{9473D5F9-88FD-C643-8D41-D4B03F2CE79E}"/>
              </a:ext>
            </a:extLst>
          </p:cNvPr>
          <p:cNvPicPr>
            <a:picLocks noChangeAspect="1"/>
          </p:cNvPicPr>
          <p:nvPr userDrawn="1"/>
        </p:nvPicPr>
        <p:blipFill>
          <a:blip r:embed="rId11">
            <a:extLst>
              <a:ext uri="{28A0092B-C50C-407E-A947-70E740481C1C}">
                <a14:useLocalDpi xmlns:a14="http://schemas.microsoft.com/office/drawing/2010/main" val="0"/>
              </a:ext>
            </a:extLst>
          </a:blip>
          <a:stretch>
            <a:fillRect/>
          </a:stretch>
        </p:blipFill>
        <p:spPr>
          <a:xfrm>
            <a:off x="914400" y="6409325"/>
            <a:ext cx="966315" cy="360000"/>
          </a:xfrm>
          <a:prstGeom prst="rect">
            <a:avLst/>
          </a:prstGeom>
        </p:spPr>
      </p:pic>
    </p:spTree>
    <p:extLst>
      <p:ext uri="{BB962C8B-B14F-4D97-AF65-F5344CB8AC3E}">
        <p14:creationId xmlns:p14="http://schemas.microsoft.com/office/powerpoint/2010/main" val="929895712"/>
      </p:ext>
    </p:extLst>
  </p:cSld>
  <p:clrMap bg1="lt1" tx1="dk1" bg2="lt2" tx2="dk2" accent1="accent1" accent2="accent2" accent3="accent3" accent4="accent4" accent5="accent5" accent6="accent6" hlink="hlink" folHlink="folHlink"/>
  <p:sldLayoutIdLst>
    <p:sldLayoutId id="2147483749" r:id="rId1"/>
    <p:sldLayoutId id="2147483672" r:id="rId2"/>
    <p:sldLayoutId id="2147483673" r:id="rId3"/>
    <p:sldLayoutId id="2147483674" r:id="rId4"/>
    <p:sldLayoutId id="2147483675" r:id="rId5"/>
    <p:sldLayoutId id="2147483676" r:id="rId6"/>
    <p:sldLayoutId id="2147483677" r:id="rId7"/>
    <p:sldLayoutId id="2147483678" r:id="rId8"/>
    <p:sldLayoutId id="2147483679" r:id="rId9"/>
  </p:sldLayoutIdLst>
  <p:hf hdr="0" dt="0"/>
  <p:txStyles>
    <p:titleStyle>
      <a:lvl1pPr algn="l" defTabSz="685800" rtl="0" eaLnBrk="1" latinLnBrk="0" hangingPunct="1">
        <a:lnSpc>
          <a:spcPct val="90000"/>
        </a:lnSpc>
        <a:spcBef>
          <a:spcPct val="0"/>
        </a:spcBef>
        <a:buNone/>
        <a:defRPr sz="3200" kern="1200">
          <a:solidFill>
            <a:schemeClr val="tx1"/>
          </a:solidFill>
          <a:latin typeface="+mj-lt"/>
          <a:ea typeface="+mj-ea"/>
          <a:cs typeface="+mj-cs"/>
        </a:defRPr>
      </a:lvl1pPr>
    </p:titleStyle>
    <p:bodyStyle>
      <a:lvl1pPr marL="171450" indent="-171450" algn="l" defTabSz="685800" rtl="0" eaLnBrk="1" latinLnBrk="0" hangingPunct="1">
        <a:lnSpc>
          <a:spcPts val="2800"/>
        </a:lnSpc>
        <a:spcBef>
          <a:spcPts val="750"/>
        </a:spcBef>
        <a:buFont typeface="Arial" panose="020B0604020202020204" pitchFamily="34" charset="0"/>
        <a:buChar char="•"/>
        <a:defRPr sz="2400" kern="1200">
          <a:solidFill>
            <a:schemeClr val="tx1"/>
          </a:solidFill>
          <a:latin typeface="+mn-lt"/>
          <a:ea typeface="+mn-ea"/>
          <a:cs typeface="+mn-cs"/>
        </a:defRPr>
      </a:lvl1pPr>
      <a:lvl2pPr marL="514350" indent="-171450" algn="l" defTabSz="685800" rtl="0" eaLnBrk="1" latinLnBrk="0" hangingPunct="1">
        <a:lnSpc>
          <a:spcPts val="2800"/>
        </a:lnSpc>
        <a:spcBef>
          <a:spcPts val="375"/>
        </a:spcBef>
        <a:buClr>
          <a:schemeClr val="accent4"/>
        </a:buClr>
        <a:buFont typeface="Arial" panose="020B0604020202020204" pitchFamily="34" charset="0"/>
        <a:buChar char="•"/>
        <a:defRPr sz="2400" kern="1200">
          <a:solidFill>
            <a:schemeClr val="tx1"/>
          </a:solidFill>
          <a:latin typeface="+mn-lt"/>
          <a:ea typeface="+mn-ea"/>
          <a:cs typeface="+mn-cs"/>
        </a:defRPr>
      </a:lvl2pPr>
      <a:lvl3pPr marL="857250" indent="-171450" algn="l" defTabSz="685800" rtl="0" eaLnBrk="1" latinLnBrk="0" hangingPunct="1">
        <a:lnSpc>
          <a:spcPts val="2800"/>
        </a:lnSpc>
        <a:spcBef>
          <a:spcPts val="375"/>
        </a:spcBef>
        <a:buClr>
          <a:schemeClr val="accent4"/>
        </a:buClr>
        <a:buFont typeface="Arial" panose="020B0604020202020204" pitchFamily="34" charset="0"/>
        <a:buChar char="•"/>
        <a:defRPr sz="2400" kern="1200">
          <a:solidFill>
            <a:schemeClr val="tx1"/>
          </a:solidFill>
          <a:latin typeface="+mn-lt"/>
          <a:ea typeface="+mn-ea"/>
          <a:cs typeface="+mn-cs"/>
        </a:defRPr>
      </a:lvl3pPr>
      <a:lvl4pPr marL="1200150" indent="-171450" algn="l" defTabSz="685800" rtl="0" eaLnBrk="1" latinLnBrk="0" hangingPunct="1">
        <a:lnSpc>
          <a:spcPts val="2800"/>
        </a:lnSpc>
        <a:spcBef>
          <a:spcPts val="375"/>
        </a:spcBef>
        <a:buClr>
          <a:schemeClr val="accent4"/>
        </a:buClr>
        <a:buFont typeface="Arial" panose="020B0604020202020204" pitchFamily="34" charset="0"/>
        <a:buChar char="•"/>
        <a:defRPr sz="2400" kern="1200">
          <a:solidFill>
            <a:schemeClr val="tx1"/>
          </a:solidFill>
          <a:latin typeface="+mn-lt"/>
          <a:ea typeface="+mn-ea"/>
          <a:cs typeface="+mn-cs"/>
        </a:defRPr>
      </a:lvl4pPr>
      <a:lvl5pPr marL="1543050" indent="-171450" algn="l" defTabSz="685800" rtl="0" eaLnBrk="1" latinLnBrk="0" hangingPunct="1">
        <a:lnSpc>
          <a:spcPts val="2800"/>
        </a:lnSpc>
        <a:spcBef>
          <a:spcPts val="375"/>
        </a:spcBef>
        <a:buClr>
          <a:schemeClr val="accent4"/>
        </a:buClr>
        <a:buFont typeface="Arial" panose="020B0604020202020204" pitchFamily="34" charset="0"/>
        <a:buChar char="•"/>
        <a:defRPr sz="24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gradFill>
          <a:gsLst>
            <a:gs pos="0">
              <a:schemeClr val="tx1">
                <a:lumMod val="15000"/>
                <a:lumOff val="85000"/>
              </a:schemeClr>
            </a:gs>
            <a:gs pos="50000">
              <a:schemeClr val="bg1"/>
            </a:gs>
            <a:gs pos="100000">
              <a:schemeClr val="bg1"/>
            </a:gs>
          </a:gsLst>
          <a:lin ang="8100000" scaled="1"/>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914400" y="365760"/>
            <a:ext cx="7600950" cy="1325563"/>
          </a:xfrm>
          <a:prstGeom prst="rect">
            <a:avLst/>
          </a:prstGeom>
        </p:spPr>
        <p:txBody>
          <a:bodyPr vert="horz" lIns="0" tIns="0" rIns="0" bIns="0" rtlCol="0" anchor="ctr">
            <a:noAutofit/>
          </a:bodyPr>
          <a:lstStyle/>
          <a:p>
            <a:r>
              <a:rPr lang="en-US" dirty="0"/>
              <a:t>Click to edit Master title style</a:t>
            </a:r>
          </a:p>
        </p:txBody>
      </p:sp>
      <p:sp>
        <p:nvSpPr>
          <p:cNvPr id="3" name="Text Placeholder 2"/>
          <p:cNvSpPr>
            <a:spLocks noGrp="1"/>
          </p:cNvSpPr>
          <p:nvPr>
            <p:ph type="body" idx="1"/>
          </p:nvPr>
        </p:nvSpPr>
        <p:spPr>
          <a:xfrm>
            <a:off x="914400" y="1825625"/>
            <a:ext cx="7600950" cy="4351338"/>
          </a:xfrm>
          <a:prstGeom prst="rect">
            <a:avLst/>
          </a:prstGeom>
        </p:spPr>
        <p:txBody>
          <a:bodyPr vert="horz" lIns="0" tIns="0" rIns="0" bIns="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Footer Placeholder 4"/>
          <p:cNvSpPr>
            <a:spLocks noGrp="1"/>
          </p:cNvSpPr>
          <p:nvPr>
            <p:ph type="ftr" sz="quarter" idx="3"/>
          </p:nvPr>
        </p:nvSpPr>
        <p:spPr>
          <a:xfrm>
            <a:off x="3428999" y="6400801"/>
            <a:ext cx="4316111" cy="365125"/>
          </a:xfrm>
          <a:prstGeom prst="rect">
            <a:avLst/>
          </a:prstGeom>
        </p:spPr>
        <p:txBody>
          <a:bodyPr vert="horz" lIns="0" tIns="0" rIns="0" bIns="0" rtlCol="0" anchor="ctr"/>
          <a:lstStyle>
            <a:lvl1pPr algn="l">
              <a:defRPr sz="1050" i="1">
                <a:solidFill>
                  <a:schemeClr val="tx1"/>
                </a:solidFill>
              </a:defRPr>
            </a:lvl1pPr>
          </a:lstStyle>
          <a:p>
            <a:r>
              <a:rPr lang="en-US"/>
              <a:t>DATE, ADDITIONAL DETAILS (set this text using “Header &amp; Footer)</a:t>
            </a:r>
            <a:endParaRPr lang="en-US" dirty="0"/>
          </a:p>
        </p:txBody>
      </p:sp>
      <p:sp>
        <p:nvSpPr>
          <p:cNvPr id="6" name="Slide Number Placeholder 5"/>
          <p:cNvSpPr>
            <a:spLocks noGrp="1"/>
          </p:cNvSpPr>
          <p:nvPr>
            <p:ph type="sldNum" sz="quarter" idx="4"/>
          </p:nvPr>
        </p:nvSpPr>
        <p:spPr>
          <a:xfrm>
            <a:off x="7748337" y="6400800"/>
            <a:ext cx="767013" cy="365760"/>
          </a:xfrm>
          <a:prstGeom prst="rect">
            <a:avLst/>
          </a:prstGeom>
        </p:spPr>
        <p:txBody>
          <a:bodyPr vert="horz" lIns="0" tIns="0" rIns="0" bIns="0" rtlCol="0" anchor="ctr"/>
          <a:lstStyle>
            <a:lvl1pPr algn="r">
              <a:defRPr sz="1050">
                <a:solidFill>
                  <a:schemeClr val="tx1">
                    <a:tint val="75000"/>
                  </a:schemeClr>
                </a:solidFill>
              </a:defRPr>
            </a:lvl1pPr>
          </a:lstStyle>
          <a:p>
            <a:fld id="{EBBA2BBE-D6E6-4BE2-A029-E4C4FCB9ADED}" type="slidenum">
              <a:rPr lang="en-US" smtClean="0"/>
              <a:pPr/>
              <a:t>‹#›</a:t>
            </a:fld>
            <a:endParaRPr lang="en-US" dirty="0"/>
          </a:p>
        </p:txBody>
      </p:sp>
      <p:sp>
        <p:nvSpPr>
          <p:cNvPr id="10" name="Rectangle 9"/>
          <p:cNvSpPr/>
          <p:nvPr userDrawn="1"/>
        </p:nvSpPr>
        <p:spPr>
          <a:xfrm>
            <a:off x="0" y="6309360"/>
            <a:ext cx="9144000" cy="45720"/>
          </a:xfrm>
          <a:prstGeom prst="rect">
            <a:avLst/>
          </a:prstGeom>
          <a:gradFill flip="none" rotWithShape="1">
            <a:gsLst>
              <a:gs pos="25000">
                <a:schemeClr val="accent6"/>
              </a:gs>
              <a:gs pos="100000">
                <a:srgbClr val="009DE9"/>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350"/>
          </a:p>
        </p:txBody>
      </p:sp>
      <p:pic>
        <p:nvPicPr>
          <p:cNvPr id="7" name="Picture 6">
            <a:extLst>
              <a:ext uri="{FF2B5EF4-FFF2-40B4-BE49-F238E27FC236}">
                <a16:creationId xmlns:a16="http://schemas.microsoft.com/office/drawing/2014/main" id="{5DCF1502-C11A-0847-B72A-70680ED16652}"/>
              </a:ext>
            </a:extLst>
          </p:cNvPr>
          <p:cNvPicPr>
            <a:picLocks noChangeAspect="1"/>
          </p:cNvPicPr>
          <p:nvPr userDrawn="1"/>
        </p:nvPicPr>
        <p:blipFill>
          <a:blip r:embed="rId11">
            <a:extLst>
              <a:ext uri="{28A0092B-C50C-407E-A947-70E740481C1C}">
                <a14:useLocalDpi xmlns:a14="http://schemas.microsoft.com/office/drawing/2010/main" val="0"/>
              </a:ext>
            </a:extLst>
          </a:blip>
          <a:stretch>
            <a:fillRect/>
          </a:stretch>
        </p:blipFill>
        <p:spPr>
          <a:xfrm>
            <a:off x="976923" y="6439875"/>
            <a:ext cx="1022349" cy="380875"/>
          </a:xfrm>
          <a:prstGeom prst="rect">
            <a:avLst/>
          </a:prstGeom>
        </p:spPr>
      </p:pic>
    </p:spTree>
    <p:extLst>
      <p:ext uri="{BB962C8B-B14F-4D97-AF65-F5344CB8AC3E}">
        <p14:creationId xmlns:p14="http://schemas.microsoft.com/office/powerpoint/2010/main" val="1714384976"/>
      </p:ext>
    </p:extLst>
  </p:cSld>
  <p:clrMap bg1="lt1" tx1="dk1" bg2="lt2" tx2="dk2" accent1="accent1" accent2="accent2" accent3="accent3" accent4="accent4" accent5="accent5" accent6="accent6" hlink="hlink" folHlink="folHlink"/>
  <p:sldLayoutIdLst>
    <p:sldLayoutId id="2147483750" r:id="rId1"/>
    <p:sldLayoutId id="2147483682" r:id="rId2"/>
    <p:sldLayoutId id="2147483683" r:id="rId3"/>
    <p:sldLayoutId id="2147483684" r:id="rId4"/>
    <p:sldLayoutId id="2147483685" r:id="rId5"/>
    <p:sldLayoutId id="2147483686" r:id="rId6"/>
    <p:sldLayoutId id="2147483687" r:id="rId7"/>
    <p:sldLayoutId id="2147483688" r:id="rId8"/>
    <p:sldLayoutId id="2147483689" r:id="rId9"/>
  </p:sldLayoutIdLst>
  <p:hf hdr="0" dt="0"/>
  <p:txStyles>
    <p:titleStyle>
      <a:lvl1pPr algn="l" defTabSz="685800" rtl="0" eaLnBrk="1" latinLnBrk="0" hangingPunct="1">
        <a:lnSpc>
          <a:spcPct val="90000"/>
        </a:lnSpc>
        <a:spcBef>
          <a:spcPct val="0"/>
        </a:spcBef>
        <a:buNone/>
        <a:defRPr sz="3200" kern="1200">
          <a:solidFill>
            <a:schemeClr val="tx1"/>
          </a:solidFill>
          <a:latin typeface="+mj-lt"/>
          <a:ea typeface="+mj-ea"/>
          <a:cs typeface="+mj-cs"/>
        </a:defRPr>
      </a:lvl1pPr>
    </p:titleStyle>
    <p:bodyStyle>
      <a:lvl1pPr marL="171450" indent="-171450" algn="l" defTabSz="685800" rtl="0" eaLnBrk="1" latinLnBrk="0" hangingPunct="1">
        <a:lnSpc>
          <a:spcPts val="2800"/>
        </a:lnSpc>
        <a:spcBef>
          <a:spcPts val="750"/>
        </a:spcBef>
        <a:buFont typeface="Arial" panose="020B0604020202020204" pitchFamily="34" charset="0"/>
        <a:buChar char="•"/>
        <a:defRPr sz="2400" kern="1200">
          <a:solidFill>
            <a:schemeClr val="tx1"/>
          </a:solidFill>
          <a:latin typeface="+mn-lt"/>
          <a:ea typeface="+mn-ea"/>
          <a:cs typeface="+mn-cs"/>
        </a:defRPr>
      </a:lvl1pPr>
      <a:lvl2pPr marL="514350" indent="-171450" algn="l" defTabSz="685800" rtl="0" eaLnBrk="1" latinLnBrk="0" hangingPunct="1">
        <a:lnSpc>
          <a:spcPts val="2800"/>
        </a:lnSpc>
        <a:spcBef>
          <a:spcPts val="375"/>
        </a:spcBef>
        <a:buClr>
          <a:srgbClr val="009DE9"/>
        </a:buClr>
        <a:buFont typeface="Arial" panose="020B0604020202020204" pitchFamily="34" charset="0"/>
        <a:buChar char="•"/>
        <a:defRPr sz="2400" kern="1200">
          <a:solidFill>
            <a:schemeClr val="tx1"/>
          </a:solidFill>
          <a:latin typeface="+mn-lt"/>
          <a:ea typeface="+mn-ea"/>
          <a:cs typeface="+mn-cs"/>
        </a:defRPr>
      </a:lvl2pPr>
      <a:lvl3pPr marL="857250" indent="-171450" algn="l" defTabSz="685800" rtl="0" eaLnBrk="1" latinLnBrk="0" hangingPunct="1">
        <a:lnSpc>
          <a:spcPts val="2800"/>
        </a:lnSpc>
        <a:spcBef>
          <a:spcPts val="375"/>
        </a:spcBef>
        <a:buClr>
          <a:srgbClr val="009DE9"/>
        </a:buClr>
        <a:buFont typeface="Arial" panose="020B0604020202020204" pitchFamily="34" charset="0"/>
        <a:buChar char="•"/>
        <a:defRPr sz="2400" kern="1200">
          <a:solidFill>
            <a:schemeClr val="tx1"/>
          </a:solidFill>
          <a:latin typeface="+mn-lt"/>
          <a:ea typeface="+mn-ea"/>
          <a:cs typeface="+mn-cs"/>
        </a:defRPr>
      </a:lvl3pPr>
      <a:lvl4pPr marL="1200150" indent="-171450" algn="l" defTabSz="685800" rtl="0" eaLnBrk="1" latinLnBrk="0" hangingPunct="1">
        <a:lnSpc>
          <a:spcPts val="2800"/>
        </a:lnSpc>
        <a:spcBef>
          <a:spcPts val="375"/>
        </a:spcBef>
        <a:buClr>
          <a:srgbClr val="009DE9"/>
        </a:buClr>
        <a:buFont typeface="Arial" panose="020B0604020202020204" pitchFamily="34" charset="0"/>
        <a:buChar char="•"/>
        <a:defRPr sz="2400" kern="1200">
          <a:solidFill>
            <a:schemeClr val="tx1"/>
          </a:solidFill>
          <a:latin typeface="+mn-lt"/>
          <a:ea typeface="+mn-ea"/>
          <a:cs typeface="+mn-cs"/>
        </a:defRPr>
      </a:lvl4pPr>
      <a:lvl5pPr marL="1543050" indent="-171450" algn="l" defTabSz="685800" rtl="0" eaLnBrk="1" latinLnBrk="0" hangingPunct="1">
        <a:lnSpc>
          <a:spcPts val="2800"/>
        </a:lnSpc>
        <a:spcBef>
          <a:spcPts val="375"/>
        </a:spcBef>
        <a:buClr>
          <a:srgbClr val="009DE9"/>
        </a:buClr>
        <a:buFont typeface="Arial" panose="020B0604020202020204" pitchFamily="34" charset="0"/>
        <a:buChar char="•"/>
        <a:defRPr sz="24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gradFill>
          <a:gsLst>
            <a:gs pos="0">
              <a:schemeClr val="tx1">
                <a:lumMod val="15000"/>
                <a:lumOff val="85000"/>
              </a:schemeClr>
            </a:gs>
            <a:gs pos="50000">
              <a:schemeClr val="bg1"/>
            </a:gs>
            <a:gs pos="100000">
              <a:schemeClr val="bg1"/>
            </a:gs>
          </a:gsLst>
          <a:lin ang="8100000" scaled="1"/>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914400" y="365760"/>
            <a:ext cx="7600950" cy="1325563"/>
          </a:xfrm>
          <a:prstGeom prst="rect">
            <a:avLst/>
          </a:prstGeom>
        </p:spPr>
        <p:txBody>
          <a:bodyPr vert="horz" lIns="0" tIns="0" rIns="0" bIns="0" rtlCol="0" anchor="ctr">
            <a:noAutofit/>
          </a:bodyPr>
          <a:lstStyle/>
          <a:p>
            <a:r>
              <a:rPr lang="en-US" dirty="0"/>
              <a:t>Click to edit Master title style</a:t>
            </a:r>
          </a:p>
        </p:txBody>
      </p:sp>
      <p:sp>
        <p:nvSpPr>
          <p:cNvPr id="3" name="Text Placeholder 2"/>
          <p:cNvSpPr>
            <a:spLocks noGrp="1"/>
          </p:cNvSpPr>
          <p:nvPr>
            <p:ph type="body" idx="1"/>
          </p:nvPr>
        </p:nvSpPr>
        <p:spPr>
          <a:xfrm>
            <a:off x="914400" y="1825625"/>
            <a:ext cx="7600950" cy="4351338"/>
          </a:xfrm>
          <a:prstGeom prst="rect">
            <a:avLst/>
          </a:prstGeom>
        </p:spPr>
        <p:txBody>
          <a:bodyPr vert="horz" lIns="0" tIns="0" rIns="0" bIns="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Footer Placeholder 4"/>
          <p:cNvSpPr>
            <a:spLocks noGrp="1"/>
          </p:cNvSpPr>
          <p:nvPr>
            <p:ph type="ftr" sz="quarter" idx="3"/>
          </p:nvPr>
        </p:nvSpPr>
        <p:spPr>
          <a:xfrm>
            <a:off x="3428999" y="6400801"/>
            <a:ext cx="4316111" cy="365125"/>
          </a:xfrm>
          <a:prstGeom prst="rect">
            <a:avLst/>
          </a:prstGeom>
        </p:spPr>
        <p:txBody>
          <a:bodyPr vert="horz" lIns="0" tIns="0" rIns="0" bIns="0" rtlCol="0" anchor="ctr"/>
          <a:lstStyle>
            <a:lvl1pPr algn="l">
              <a:defRPr sz="1050" i="1">
                <a:solidFill>
                  <a:schemeClr val="tx1"/>
                </a:solidFill>
              </a:defRPr>
            </a:lvl1pPr>
          </a:lstStyle>
          <a:p>
            <a:r>
              <a:rPr lang="en-US"/>
              <a:t>DATE, ADDITIONAL DETAILS (set this text using “Header &amp; Footer)</a:t>
            </a:r>
            <a:endParaRPr lang="en-US" dirty="0"/>
          </a:p>
        </p:txBody>
      </p:sp>
      <p:sp>
        <p:nvSpPr>
          <p:cNvPr id="6" name="Slide Number Placeholder 5"/>
          <p:cNvSpPr>
            <a:spLocks noGrp="1"/>
          </p:cNvSpPr>
          <p:nvPr>
            <p:ph type="sldNum" sz="quarter" idx="4"/>
          </p:nvPr>
        </p:nvSpPr>
        <p:spPr>
          <a:xfrm>
            <a:off x="7748337" y="6400800"/>
            <a:ext cx="767013" cy="365760"/>
          </a:xfrm>
          <a:prstGeom prst="rect">
            <a:avLst/>
          </a:prstGeom>
        </p:spPr>
        <p:txBody>
          <a:bodyPr vert="horz" lIns="0" tIns="0" rIns="0" bIns="0" rtlCol="0" anchor="ctr"/>
          <a:lstStyle>
            <a:lvl1pPr algn="r">
              <a:defRPr sz="1050">
                <a:solidFill>
                  <a:schemeClr val="tx1">
                    <a:tint val="75000"/>
                  </a:schemeClr>
                </a:solidFill>
              </a:defRPr>
            </a:lvl1pPr>
          </a:lstStyle>
          <a:p>
            <a:fld id="{EBBA2BBE-D6E6-4BE2-A029-E4C4FCB9ADED}" type="slidenum">
              <a:rPr lang="en-US" smtClean="0"/>
              <a:pPr/>
              <a:t>‹#›</a:t>
            </a:fld>
            <a:endParaRPr lang="en-US" dirty="0"/>
          </a:p>
        </p:txBody>
      </p:sp>
      <p:sp>
        <p:nvSpPr>
          <p:cNvPr id="10" name="Rectangle 9"/>
          <p:cNvSpPr/>
          <p:nvPr userDrawn="1"/>
        </p:nvSpPr>
        <p:spPr>
          <a:xfrm>
            <a:off x="0" y="6309360"/>
            <a:ext cx="9144000" cy="45720"/>
          </a:xfrm>
          <a:prstGeom prst="rect">
            <a:avLst/>
          </a:prstGeom>
          <a:gradFill flip="none" rotWithShape="1">
            <a:gsLst>
              <a:gs pos="25000">
                <a:srgbClr val="FE5442"/>
              </a:gs>
              <a:gs pos="100000">
                <a:srgbClr val="DF1601"/>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350"/>
          </a:p>
        </p:txBody>
      </p:sp>
      <p:pic>
        <p:nvPicPr>
          <p:cNvPr id="7" name="Picture 6">
            <a:extLst>
              <a:ext uri="{FF2B5EF4-FFF2-40B4-BE49-F238E27FC236}">
                <a16:creationId xmlns:a16="http://schemas.microsoft.com/office/drawing/2014/main" id="{AECF9179-0245-AC4B-8D4C-20EEA2CFEC62}"/>
              </a:ext>
            </a:extLst>
          </p:cNvPr>
          <p:cNvPicPr>
            <a:picLocks noChangeAspect="1"/>
          </p:cNvPicPr>
          <p:nvPr userDrawn="1"/>
        </p:nvPicPr>
        <p:blipFill>
          <a:blip r:embed="rId11">
            <a:extLst>
              <a:ext uri="{28A0092B-C50C-407E-A947-70E740481C1C}">
                <a14:useLocalDpi xmlns:a14="http://schemas.microsoft.com/office/drawing/2010/main" val="0"/>
              </a:ext>
            </a:extLst>
          </a:blip>
          <a:stretch>
            <a:fillRect/>
          </a:stretch>
        </p:blipFill>
        <p:spPr>
          <a:xfrm>
            <a:off x="914400" y="6432772"/>
            <a:ext cx="969262" cy="360000"/>
          </a:xfrm>
          <a:prstGeom prst="rect">
            <a:avLst/>
          </a:prstGeom>
        </p:spPr>
      </p:pic>
    </p:spTree>
    <p:extLst>
      <p:ext uri="{BB962C8B-B14F-4D97-AF65-F5344CB8AC3E}">
        <p14:creationId xmlns:p14="http://schemas.microsoft.com/office/powerpoint/2010/main" val="1564797555"/>
      </p:ext>
    </p:extLst>
  </p:cSld>
  <p:clrMap bg1="lt1" tx1="dk1" bg2="lt2" tx2="dk2" accent1="accent1" accent2="accent2" accent3="accent3" accent4="accent4" accent5="accent5" accent6="accent6" hlink="hlink" folHlink="folHlink"/>
  <p:sldLayoutIdLst>
    <p:sldLayoutId id="2147483751" r:id="rId1"/>
    <p:sldLayoutId id="2147483692" r:id="rId2"/>
    <p:sldLayoutId id="2147483693" r:id="rId3"/>
    <p:sldLayoutId id="2147483694" r:id="rId4"/>
    <p:sldLayoutId id="2147483695" r:id="rId5"/>
    <p:sldLayoutId id="2147483696" r:id="rId6"/>
    <p:sldLayoutId id="2147483697" r:id="rId7"/>
    <p:sldLayoutId id="2147483698" r:id="rId8"/>
    <p:sldLayoutId id="2147483699" r:id="rId9"/>
  </p:sldLayoutIdLst>
  <p:hf hdr="0" dt="0"/>
  <p:txStyles>
    <p:titleStyle>
      <a:lvl1pPr algn="l" defTabSz="685800" rtl="0" eaLnBrk="1" latinLnBrk="0" hangingPunct="1">
        <a:lnSpc>
          <a:spcPct val="90000"/>
        </a:lnSpc>
        <a:spcBef>
          <a:spcPct val="0"/>
        </a:spcBef>
        <a:buNone/>
        <a:defRPr sz="3200" kern="1200">
          <a:solidFill>
            <a:schemeClr val="tx1"/>
          </a:solidFill>
          <a:latin typeface="+mj-lt"/>
          <a:ea typeface="+mj-ea"/>
          <a:cs typeface="+mj-cs"/>
        </a:defRPr>
      </a:lvl1pPr>
    </p:titleStyle>
    <p:bodyStyle>
      <a:lvl1pPr marL="171450" indent="-171450" algn="l" defTabSz="685800" rtl="0" eaLnBrk="1" latinLnBrk="0" hangingPunct="1">
        <a:lnSpc>
          <a:spcPts val="2800"/>
        </a:lnSpc>
        <a:spcBef>
          <a:spcPts val="750"/>
        </a:spcBef>
        <a:buFont typeface="Arial" panose="020B0604020202020204" pitchFamily="34" charset="0"/>
        <a:buChar char="•"/>
        <a:defRPr sz="2400" kern="1200">
          <a:solidFill>
            <a:schemeClr val="tx1"/>
          </a:solidFill>
          <a:latin typeface="+mn-lt"/>
          <a:ea typeface="+mn-ea"/>
          <a:cs typeface="+mn-cs"/>
        </a:defRPr>
      </a:lvl1pPr>
      <a:lvl2pPr marL="514350" indent="-171450" algn="l" defTabSz="685800" rtl="0" eaLnBrk="1" latinLnBrk="0" hangingPunct="1">
        <a:lnSpc>
          <a:spcPts val="2800"/>
        </a:lnSpc>
        <a:spcBef>
          <a:spcPts val="375"/>
        </a:spcBef>
        <a:buClr>
          <a:schemeClr val="accent3"/>
        </a:buClr>
        <a:buFont typeface="Arial" panose="020B0604020202020204" pitchFamily="34" charset="0"/>
        <a:buChar char="•"/>
        <a:defRPr sz="2400" kern="1200">
          <a:solidFill>
            <a:schemeClr val="tx1"/>
          </a:solidFill>
          <a:latin typeface="+mn-lt"/>
          <a:ea typeface="+mn-ea"/>
          <a:cs typeface="+mn-cs"/>
        </a:defRPr>
      </a:lvl2pPr>
      <a:lvl3pPr marL="857250" indent="-171450" algn="l" defTabSz="685800" rtl="0" eaLnBrk="1" latinLnBrk="0" hangingPunct="1">
        <a:lnSpc>
          <a:spcPts val="2800"/>
        </a:lnSpc>
        <a:spcBef>
          <a:spcPts val="375"/>
        </a:spcBef>
        <a:buClr>
          <a:schemeClr val="accent3"/>
        </a:buClr>
        <a:buFont typeface="Arial" panose="020B0604020202020204" pitchFamily="34" charset="0"/>
        <a:buChar char="•"/>
        <a:defRPr sz="2400" kern="1200">
          <a:solidFill>
            <a:schemeClr val="tx1"/>
          </a:solidFill>
          <a:latin typeface="+mn-lt"/>
          <a:ea typeface="+mn-ea"/>
          <a:cs typeface="+mn-cs"/>
        </a:defRPr>
      </a:lvl3pPr>
      <a:lvl4pPr marL="1200150" indent="-171450" algn="l" defTabSz="685800" rtl="0" eaLnBrk="1" latinLnBrk="0" hangingPunct="1">
        <a:lnSpc>
          <a:spcPts val="2800"/>
        </a:lnSpc>
        <a:spcBef>
          <a:spcPts val="375"/>
        </a:spcBef>
        <a:buClr>
          <a:schemeClr val="accent3"/>
        </a:buClr>
        <a:buFont typeface="Arial" panose="020B0604020202020204" pitchFamily="34" charset="0"/>
        <a:buChar char="•"/>
        <a:defRPr sz="2400" kern="1200">
          <a:solidFill>
            <a:schemeClr val="tx1"/>
          </a:solidFill>
          <a:latin typeface="+mn-lt"/>
          <a:ea typeface="+mn-ea"/>
          <a:cs typeface="+mn-cs"/>
        </a:defRPr>
      </a:lvl4pPr>
      <a:lvl5pPr marL="1543050" indent="-171450" algn="l" defTabSz="685800" rtl="0" eaLnBrk="1" latinLnBrk="0" hangingPunct="1">
        <a:lnSpc>
          <a:spcPts val="2800"/>
        </a:lnSpc>
        <a:spcBef>
          <a:spcPts val="375"/>
        </a:spcBef>
        <a:buClr>
          <a:schemeClr val="accent3"/>
        </a:buClr>
        <a:buFont typeface="Arial" panose="020B0604020202020204" pitchFamily="34" charset="0"/>
        <a:buChar char="•"/>
        <a:defRPr sz="24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gradFill>
          <a:gsLst>
            <a:gs pos="0">
              <a:schemeClr val="tx1">
                <a:lumMod val="15000"/>
                <a:lumOff val="85000"/>
              </a:schemeClr>
            </a:gs>
            <a:gs pos="50000">
              <a:schemeClr val="bg1"/>
            </a:gs>
            <a:gs pos="100000">
              <a:schemeClr val="bg1"/>
            </a:gs>
          </a:gsLst>
          <a:lin ang="8100000" scaled="1"/>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914400" y="365760"/>
            <a:ext cx="7600950" cy="1325563"/>
          </a:xfrm>
          <a:prstGeom prst="rect">
            <a:avLst/>
          </a:prstGeom>
        </p:spPr>
        <p:txBody>
          <a:bodyPr vert="horz" lIns="0" tIns="0" rIns="0" bIns="0" rtlCol="0" anchor="ctr">
            <a:noAutofit/>
          </a:bodyPr>
          <a:lstStyle/>
          <a:p>
            <a:r>
              <a:rPr lang="en-US" dirty="0"/>
              <a:t>Click to edit Master title style</a:t>
            </a:r>
          </a:p>
        </p:txBody>
      </p:sp>
      <p:sp>
        <p:nvSpPr>
          <p:cNvPr id="3" name="Text Placeholder 2"/>
          <p:cNvSpPr>
            <a:spLocks noGrp="1"/>
          </p:cNvSpPr>
          <p:nvPr>
            <p:ph type="body" idx="1"/>
          </p:nvPr>
        </p:nvSpPr>
        <p:spPr>
          <a:xfrm>
            <a:off x="914400" y="1825625"/>
            <a:ext cx="7600950" cy="4351338"/>
          </a:xfrm>
          <a:prstGeom prst="rect">
            <a:avLst/>
          </a:prstGeom>
        </p:spPr>
        <p:txBody>
          <a:bodyPr vert="horz" lIns="0" tIns="0" rIns="0" bIns="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Footer Placeholder 4"/>
          <p:cNvSpPr>
            <a:spLocks noGrp="1"/>
          </p:cNvSpPr>
          <p:nvPr>
            <p:ph type="ftr" sz="quarter" idx="3"/>
          </p:nvPr>
        </p:nvSpPr>
        <p:spPr>
          <a:xfrm>
            <a:off x="3428999" y="6400801"/>
            <a:ext cx="4316111" cy="365125"/>
          </a:xfrm>
          <a:prstGeom prst="rect">
            <a:avLst/>
          </a:prstGeom>
        </p:spPr>
        <p:txBody>
          <a:bodyPr vert="horz" lIns="0" tIns="0" rIns="0" bIns="0" rtlCol="0" anchor="ctr"/>
          <a:lstStyle>
            <a:lvl1pPr algn="l">
              <a:defRPr sz="1050" i="1">
                <a:solidFill>
                  <a:schemeClr val="tx1"/>
                </a:solidFill>
              </a:defRPr>
            </a:lvl1pPr>
          </a:lstStyle>
          <a:p>
            <a:r>
              <a:rPr lang="en-US"/>
              <a:t>DATE, ADDITIONAL DETAILS (set this text using “Header &amp; Footer)</a:t>
            </a:r>
            <a:endParaRPr lang="en-US" dirty="0"/>
          </a:p>
        </p:txBody>
      </p:sp>
      <p:sp>
        <p:nvSpPr>
          <p:cNvPr id="6" name="Slide Number Placeholder 5"/>
          <p:cNvSpPr>
            <a:spLocks noGrp="1"/>
          </p:cNvSpPr>
          <p:nvPr>
            <p:ph type="sldNum" sz="quarter" idx="4"/>
          </p:nvPr>
        </p:nvSpPr>
        <p:spPr>
          <a:xfrm>
            <a:off x="7748337" y="6400800"/>
            <a:ext cx="767013" cy="365760"/>
          </a:xfrm>
          <a:prstGeom prst="rect">
            <a:avLst/>
          </a:prstGeom>
        </p:spPr>
        <p:txBody>
          <a:bodyPr vert="horz" lIns="0" tIns="0" rIns="0" bIns="0" rtlCol="0" anchor="ctr"/>
          <a:lstStyle>
            <a:lvl1pPr algn="r">
              <a:defRPr sz="1050">
                <a:solidFill>
                  <a:schemeClr val="tx1">
                    <a:tint val="75000"/>
                  </a:schemeClr>
                </a:solidFill>
              </a:defRPr>
            </a:lvl1pPr>
          </a:lstStyle>
          <a:p>
            <a:fld id="{EBBA2BBE-D6E6-4BE2-A029-E4C4FCB9ADED}" type="slidenum">
              <a:rPr lang="en-US" smtClean="0"/>
              <a:pPr/>
              <a:t>‹#›</a:t>
            </a:fld>
            <a:endParaRPr lang="en-US" dirty="0"/>
          </a:p>
        </p:txBody>
      </p:sp>
      <p:sp>
        <p:nvSpPr>
          <p:cNvPr id="10" name="Rectangle 9"/>
          <p:cNvSpPr/>
          <p:nvPr userDrawn="1"/>
        </p:nvSpPr>
        <p:spPr>
          <a:xfrm>
            <a:off x="0" y="6309360"/>
            <a:ext cx="9144000" cy="45720"/>
          </a:xfrm>
          <a:prstGeom prst="rect">
            <a:avLst/>
          </a:prstGeom>
          <a:gradFill flip="none" rotWithShape="1">
            <a:gsLst>
              <a:gs pos="25000">
                <a:schemeClr val="accent2"/>
              </a:gs>
              <a:gs pos="100000">
                <a:srgbClr val="398557"/>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en-US" sz="1350"/>
          </a:p>
        </p:txBody>
      </p:sp>
      <p:pic>
        <p:nvPicPr>
          <p:cNvPr id="7" name="Picture 6">
            <a:extLst>
              <a:ext uri="{FF2B5EF4-FFF2-40B4-BE49-F238E27FC236}">
                <a16:creationId xmlns:a16="http://schemas.microsoft.com/office/drawing/2014/main" id="{C2A592B2-F834-B24B-B597-9E206EC77E2F}"/>
              </a:ext>
            </a:extLst>
          </p:cNvPr>
          <p:cNvPicPr>
            <a:picLocks noChangeAspect="1"/>
          </p:cNvPicPr>
          <p:nvPr userDrawn="1"/>
        </p:nvPicPr>
        <p:blipFill>
          <a:blip r:embed="rId11">
            <a:extLst>
              <a:ext uri="{28A0092B-C50C-407E-A947-70E740481C1C}">
                <a14:useLocalDpi xmlns:a14="http://schemas.microsoft.com/office/drawing/2010/main" val="0"/>
              </a:ext>
            </a:extLst>
          </a:blip>
          <a:stretch>
            <a:fillRect/>
          </a:stretch>
        </p:blipFill>
        <p:spPr>
          <a:xfrm>
            <a:off x="914401" y="6408615"/>
            <a:ext cx="966315" cy="360000"/>
          </a:xfrm>
          <a:prstGeom prst="rect">
            <a:avLst/>
          </a:prstGeom>
        </p:spPr>
      </p:pic>
    </p:spTree>
    <p:extLst>
      <p:ext uri="{BB962C8B-B14F-4D97-AF65-F5344CB8AC3E}">
        <p14:creationId xmlns:p14="http://schemas.microsoft.com/office/powerpoint/2010/main" val="491623599"/>
      </p:ext>
    </p:extLst>
  </p:cSld>
  <p:clrMap bg1="lt1" tx1="dk1" bg2="lt2" tx2="dk2" accent1="accent1" accent2="accent2" accent3="accent3" accent4="accent4" accent5="accent5" accent6="accent6" hlink="hlink" folHlink="folHlink"/>
  <p:sldLayoutIdLst>
    <p:sldLayoutId id="2147483748" r:id="rId1"/>
    <p:sldLayoutId id="2147483702" r:id="rId2"/>
    <p:sldLayoutId id="2147483703" r:id="rId3"/>
    <p:sldLayoutId id="2147483704" r:id="rId4"/>
    <p:sldLayoutId id="2147483705" r:id="rId5"/>
    <p:sldLayoutId id="2147483706" r:id="rId6"/>
    <p:sldLayoutId id="2147483707" r:id="rId7"/>
    <p:sldLayoutId id="2147483708" r:id="rId8"/>
    <p:sldLayoutId id="2147483709" r:id="rId9"/>
  </p:sldLayoutIdLst>
  <p:hf hdr="0" dt="0"/>
  <p:txStyles>
    <p:titleStyle>
      <a:lvl1pPr algn="l" defTabSz="685800" rtl="0" eaLnBrk="1" latinLnBrk="0" hangingPunct="1">
        <a:lnSpc>
          <a:spcPct val="90000"/>
        </a:lnSpc>
        <a:spcBef>
          <a:spcPct val="0"/>
        </a:spcBef>
        <a:buNone/>
        <a:defRPr sz="3200" kern="1200">
          <a:solidFill>
            <a:schemeClr val="tx1"/>
          </a:solidFill>
          <a:latin typeface="+mj-lt"/>
          <a:ea typeface="+mj-ea"/>
          <a:cs typeface="+mj-cs"/>
        </a:defRPr>
      </a:lvl1pPr>
    </p:titleStyle>
    <p:bodyStyle>
      <a:lvl1pPr marL="171450" indent="-171450" algn="l" defTabSz="685800" rtl="0" eaLnBrk="1" latinLnBrk="0" hangingPunct="1">
        <a:lnSpc>
          <a:spcPts val="2800"/>
        </a:lnSpc>
        <a:spcBef>
          <a:spcPts val="750"/>
        </a:spcBef>
        <a:buFont typeface="Arial" panose="020B0604020202020204" pitchFamily="34" charset="0"/>
        <a:buChar char="•"/>
        <a:defRPr sz="2400" kern="1200">
          <a:solidFill>
            <a:schemeClr val="tx1"/>
          </a:solidFill>
          <a:latin typeface="+mn-lt"/>
          <a:ea typeface="+mn-ea"/>
          <a:cs typeface="+mn-cs"/>
        </a:defRPr>
      </a:lvl1pPr>
      <a:lvl2pPr marL="514350" indent="-171450" algn="l" defTabSz="685800" rtl="0" eaLnBrk="1" latinLnBrk="0" hangingPunct="1">
        <a:lnSpc>
          <a:spcPts val="2800"/>
        </a:lnSpc>
        <a:spcBef>
          <a:spcPts val="375"/>
        </a:spcBef>
        <a:buClr>
          <a:schemeClr val="accent2"/>
        </a:buClr>
        <a:buFont typeface="Arial" panose="020B0604020202020204" pitchFamily="34" charset="0"/>
        <a:buChar char="•"/>
        <a:defRPr sz="2400" kern="1200">
          <a:solidFill>
            <a:schemeClr val="tx1"/>
          </a:solidFill>
          <a:latin typeface="+mn-lt"/>
          <a:ea typeface="+mn-ea"/>
          <a:cs typeface="+mn-cs"/>
        </a:defRPr>
      </a:lvl2pPr>
      <a:lvl3pPr marL="857250" indent="-171450" algn="l" defTabSz="685800" rtl="0" eaLnBrk="1" latinLnBrk="0" hangingPunct="1">
        <a:lnSpc>
          <a:spcPts val="2800"/>
        </a:lnSpc>
        <a:spcBef>
          <a:spcPts val="375"/>
        </a:spcBef>
        <a:buClr>
          <a:schemeClr val="accent2"/>
        </a:buClr>
        <a:buFont typeface="Arial" panose="020B0604020202020204" pitchFamily="34" charset="0"/>
        <a:buChar char="•"/>
        <a:defRPr sz="2400" kern="1200">
          <a:solidFill>
            <a:schemeClr val="tx1"/>
          </a:solidFill>
          <a:latin typeface="+mn-lt"/>
          <a:ea typeface="+mn-ea"/>
          <a:cs typeface="+mn-cs"/>
        </a:defRPr>
      </a:lvl3pPr>
      <a:lvl4pPr marL="1200150" indent="-171450" algn="l" defTabSz="685800" rtl="0" eaLnBrk="1" latinLnBrk="0" hangingPunct="1">
        <a:lnSpc>
          <a:spcPts val="2800"/>
        </a:lnSpc>
        <a:spcBef>
          <a:spcPts val="375"/>
        </a:spcBef>
        <a:buClr>
          <a:schemeClr val="accent2"/>
        </a:buClr>
        <a:buFont typeface="Arial" panose="020B0604020202020204" pitchFamily="34" charset="0"/>
        <a:buChar char="•"/>
        <a:defRPr sz="2400" kern="1200">
          <a:solidFill>
            <a:schemeClr val="tx1"/>
          </a:solidFill>
          <a:latin typeface="+mn-lt"/>
          <a:ea typeface="+mn-ea"/>
          <a:cs typeface="+mn-cs"/>
        </a:defRPr>
      </a:lvl4pPr>
      <a:lvl5pPr marL="1543050" indent="-171450" algn="l" defTabSz="685800" rtl="0" eaLnBrk="1" latinLnBrk="0" hangingPunct="1">
        <a:lnSpc>
          <a:spcPts val="2800"/>
        </a:lnSpc>
        <a:spcBef>
          <a:spcPts val="375"/>
        </a:spcBef>
        <a:buClr>
          <a:schemeClr val="accent2"/>
        </a:buClr>
        <a:buFont typeface="Arial" panose="020B0604020202020204" pitchFamily="34" charset="0"/>
        <a:buChar char="•"/>
        <a:defRPr sz="24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creativecommons.org/licenses/by-nc-sa/4.0/"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3.xml"/><Relationship Id="rId1" Type="http://schemas.openxmlformats.org/officeDocument/2006/relationships/slideLayout" Target="../slideLayouts/slideLayout3.xml"/><Relationship Id="rId4" Type="http://schemas.openxmlformats.org/officeDocument/2006/relationships/image" Target="../media/image11.png"/></Relationships>
</file>

<file path=ppt/slides/_rels/slide1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4.xml"/><Relationship Id="rId1" Type="http://schemas.openxmlformats.org/officeDocument/2006/relationships/slideLayout" Target="../slideLayouts/slideLayout3.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png"/></Relationships>
</file>

<file path=ppt/slides/_rels/slide1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hyperlink" Target="mailto:Copyright.office@dal.ca" TargetMode="External"/><Relationship Id="rId2" Type="http://schemas.openxmlformats.org/officeDocument/2006/relationships/notesSlide" Target="../notesSlides/notesSlide2.xml"/><Relationship Id="rId1" Type="http://schemas.openxmlformats.org/officeDocument/2006/relationships/slideLayout" Target="../slideLayouts/slideLayout3.xml"/><Relationship Id="rId4" Type="http://schemas.openxmlformats.org/officeDocument/2006/relationships/image" Target="../media/image4.jpg"/></Relationships>
</file>

<file path=ppt/slides/_rels/slide20.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2.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3.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4.xml"/><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3" Type="http://schemas.openxmlformats.org/officeDocument/2006/relationships/image" Target="../media/image12.png"/><Relationship Id="rId7" Type="http://schemas.openxmlformats.org/officeDocument/2006/relationships/image" Target="../media/image16.png"/><Relationship Id="rId2" Type="http://schemas.openxmlformats.org/officeDocument/2006/relationships/notesSlide" Target="../notesSlides/notesSlide25.xml"/><Relationship Id="rId1" Type="http://schemas.openxmlformats.org/officeDocument/2006/relationships/slideLayout" Target="../slideLayouts/slideLayout3.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png"/></Relationships>
</file>

<file path=ppt/slides/_rels/slide26.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6.xml"/><Relationship Id="rId1" Type="http://schemas.openxmlformats.org/officeDocument/2006/relationships/slideLayout" Target="../slideLayouts/slideLayout3.xml"/><Relationship Id="rId4" Type="http://schemas.openxmlformats.org/officeDocument/2006/relationships/hyperlink" Target="https://www.ualberta.ca/copyright/about-the-copyright-office/news/2017/december/canadian-public-domain-flowchart" TargetMode="External"/></Relationships>
</file>

<file path=ppt/slides/_rels/slide27.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27.xml"/><Relationship Id="rId1" Type="http://schemas.openxmlformats.org/officeDocument/2006/relationships/slideLayout" Target="../slideLayouts/slideLayout3.xml"/><Relationship Id="rId4" Type="http://schemas.openxmlformats.org/officeDocument/2006/relationships/hyperlink" Target="https://wiki.creativecommons.org/wiki/PDM_FAQ" TargetMode="External"/></Relationships>
</file>

<file path=ppt/slides/_rels/slide28.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28.xml"/><Relationship Id="rId1" Type="http://schemas.openxmlformats.org/officeDocument/2006/relationships/slideLayout" Target="../slideLayouts/slideLayout3.xml"/><Relationship Id="rId4" Type="http://schemas.openxmlformats.org/officeDocument/2006/relationships/hyperlink" Target="https://wiki.creativecommons.org/wiki/CC0_FAQ" TargetMode="External"/></Relationships>
</file>

<file path=ppt/slides/_rels/slide29.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29.xml"/><Relationship Id="rId1" Type="http://schemas.openxmlformats.org/officeDocument/2006/relationships/slideLayout" Target="../slideLayouts/slideLayout3.xml"/><Relationship Id="rId4" Type="http://schemas.openxmlformats.org/officeDocument/2006/relationships/hyperlink" Target="https://creativecommons.org/2019/01/23/cleveland-museum/"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30.xml"/><Relationship Id="rId1" Type="http://schemas.openxmlformats.org/officeDocument/2006/relationships/slideLayout" Target="../slideLayouts/slideLayout3.xml"/><Relationship Id="rId5" Type="http://schemas.openxmlformats.org/officeDocument/2006/relationships/hyperlink" Target="https://creativecommons.org/licenses/by/4.0" TargetMode="External"/><Relationship Id="rId4" Type="http://schemas.openxmlformats.org/officeDocument/2006/relationships/hyperlink" Target="https://commons.wikimedia.org/wiki/File:Creative_commons_license_spectrum.svg" TargetMode="External"/></Relationships>
</file>

<file path=ppt/slides/_rels/slide31.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31.xml"/><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32.xml"/><Relationship Id="rId1" Type="http://schemas.openxmlformats.org/officeDocument/2006/relationships/slideLayout" Target="../slideLayouts/slideLayout3.xml"/><Relationship Id="rId4" Type="http://schemas.openxmlformats.org/officeDocument/2006/relationships/hyperlink" Target="https://creativecommons.org/licenses/by-sa/4.0/" TargetMode="External"/></Relationships>
</file>

<file path=ppt/slides/_rels/slide33.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33.xml"/><Relationship Id="rId1" Type="http://schemas.openxmlformats.org/officeDocument/2006/relationships/slideLayout" Target="../slideLayouts/slideLayout3.xml"/><Relationship Id="rId4" Type="http://schemas.openxmlformats.org/officeDocument/2006/relationships/hyperlink" Target="https://creativecommons.org/licenses/by-sa/4.0/legalcode" TargetMode="External"/></Relationships>
</file>

<file path=ppt/slides/_rels/slide34.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34.xml"/><Relationship Id="rId1" Type="http://schemas.openxmlformats.org/officeDocument/2006/relationships/slideLayout" Target="../slideLayouts/slideLayout3.xml"/><Relationship Id="rId4" Type="http://schemas.openxmlformats.org/officeDocument/2006/relationships/hyperlink" Target="https://wiki.creativecommons.org/wiki/CC_REL" TargetMode="External"/></Relationships>
</file>

<file path=ppt/slides/_rels/slide35.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35.xml"/><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3" Type="http://schemas.openxmlformats.org/officeDocument/2006/relationships/hyperlink" Target="https://vimeo.com/13590841" TargetMode="External"/><Relationship Id="rId2" Type="http://schemas.openxmlformats.org/officeDocument/2006/relationships/notesSlide" Target="../notesSlides/notesSlide36.xml"/><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37.xml"/><Relationship Id="rId1" Type="http://schemas.openxmlformats.org/officeDocument/2006/relationships/slideLayout" Target="../slideLayouts/slideLayout3.xml"/><Relationship Id="rId4" Type="http://schemas.openxmlformats.org/officeDocument/2006/relationships/hyperlink" Target="https://stateof.creativecommons.org/" TargetMode="External"/></Relationships>
</file>

<file path=ppt/slides/_rels/slide38.xml.rels><?xml version="1.0" encoding="UTF-8" standalone="yes"?>
<Relationships xmlns="http://schemas.openxmlformats.org/package/2006/relationships"><Relationship Id="rId3" Type="http://schemas.openxmlformats.org/officeDocument/2006/relationships/hyperlink" Target="https://en.wikipedia.org/wiki/List_of_major_Creative_Commons_licensed_works" TargetMode="External"/><Relationship Id="rId2" Type="http://schemas.openxmlformats.org/officeDocument/2006/relationships/notesSlide" Target="../notesSlides/notesSlide38.xml"/><Relationship Id="rId1" Type="http://schemas.openxmlformats.org/officeDocument/2006/relationships/slideLayout" Target="../slideLayouts/slideLayout3.xml"/></Relationships>
</file>

<file path=ppt/slides/_rels/slide39.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39.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4.xml"/><Relationship Id="rId1" Type="http://schemas.openxmlformats.org/officeDocument/2006/relationships/slideLayout" Target="../slideLayouts/slideLayout3.xml"/><Relationship Id="rId4" Type="http://schemas.openxmlformats.org/officeDocument/2006/relationships/hyperlink" Target="https://www.flickr.com/photos/ter-burg/40873433813/in/album-72157708410802765/" TargetMode="External"/></Relationships>
</file>

<file path=ppt/slides/_rels/slide40.xml.rels><?xml version="1.0" encoding="UTF-8" standalone="yes"?>
<Relationships xmlns="http://schemas.openxmlformats.org/package/2006/relationships"><Relationship Id="rId3" Type="http://schemas.openxmlformats.org/officeDocument/2006/relationships/hyperlink" Target="https://creativecommons.org/use-remix/get-permission/" TargetMode="External"/><Relationship Id="rId2" Type="http://schemas.openxmlformats.org/officeDocument/2006/relationships/notesSlide" Target="../notesSlides/notesSlide40.xml"/><Relationship Id="rId1" Type="http://schemas.openxmlformats.org/officeDocument/2006/relationships/slideLayout" Target="../slideLayouts/slideLayout3.xml"/></Relationships>
</file>

<file path=ppt/slides/_rels/slide41.xml.rels><?xml version="1.0" encoding="UTF-8" standalone="yes"?>
<Relationships xmlns="http://schemas.openxmlformats.org/package/2006/relationships"><Relationship Id="rId3" Type="http://schemas.openxmlformats.org/officeDocument/2006/relationships/hyperlink" Target="https://www.flickr.com/photos/26569951@N07/3296495379" TargetMode="External"/><Relationship Id="rId2" Type="http://schemas.openxmlformats.org/officeDocument/2006/relationships/notesSlide" Target="../notesSlides/notesSlide41.xml"/><Relationship Id="rId1" Type="http://schemas.openxmlformats.org/officeDocument/2006/relationships/slideLayout" Target="../slideLayouts/slideLayout3.xml"/><Relationship Id="rId6" Type="http://schemas.openxmlformats.org/officeDocument/2006/relationships/image" Target="../media/image29.jpg"/><Relationship Id="rId5" Type="http://schemas.openxmlformats.org/officeDocument/2006/relationships/hyperlink" Target="https://creativecommons.org/licenses/by-nc/2.0/?ref=ccsearch&amp;atype=rich" TargetMode="External"/><Relationship Id="rId4" Type="http://schemas.openxmlformats.org/officeDocument/2006/relationships/hyperlink" Target="https://www.flickr.com/photos/26569951@N07" TargetMode="External"/></Relationships>
</file>

<file path=ppt/slides/_rels/slide42.xml.rels><?xml version="1.0" encoding="UTF-8" standalone="yes"?>
<Relationships xmlns="http://schemas.openxmlformats.org/package/2006/relationships"><Relationship Id="rId3" Type="http://schemas.openxmlformats.org/officeDocument/2006/relationships/hyperlink" Target="https://wiki.creativecommons.org/wiki/Considerations_for_licensors_and_licensees" TargetMode="External"/><Relationship Id="rId2" Type="http://schemas.openxmlformats.org/officeDocument/2006/relationships/notesSlide" Target="../notesSlides/notesSlide42.xml"/><Relationship Id="rId1" Type="http://schemas.openxmlformats.org/officeDocument/2006/relationships/slideLayout" Target="../slideLayouts/slideLayout3.xml"/></Relationships>
</file>

<file path=ppt/slides/_rels/slide43.xml.rels><?xml version="1.0" encoding="UTF-8" standalone="yes"?>
<Relationships xmlns="http://schemas.openxmlformats.org/package/2006/relationships"><Relationship Id="rId3" Type="http://schemas.openxmlformats.org/officeDocument/2006/relationships/hyperlink" Target="https://unsplash.com/@jontyson?utm_source=unsplash&amp;utm_medium=referral&amp;utm_content=creditCopyText" TargetMode="External"/><Relationship Id="rId2" Type="http://schemas.openxmlformats.org/officeDocument/2006/relationships/notesSlide" Target="../notesSlides/notesSlide43.xml"/><Relationship Id="rId1" Type="http://schemas.openxmlformats.org/officeDocument/2006/relationships/slideLayout" Target="../slideLayouts/slideLayout3.xml"/><Relationship Id="rId5" Type="http://schemas.openxmlformats.org/officeDocument/2006/relationships/image" Target="../media/image30.jpeg"/><Relationship Id="rId4" Type="http://schemas.openxmlformats.org/officeDocument/2006/relationships/hyperlink" Target="https://unsplash.com/s/photos/choose?utm_source=unsplash&amp;utm_medium=referral&amp;utm_content=creditCopyText" TargetMode="External"/></Relationships>
</file>

<file path=ppt/slides/_rels/slide44.xml.rels><?xml version="1.0" encoding="UTF-8" standalone="yes"?>
<Relationships xmlns="http://schemas.openxmlformats.org/package/2006/relationships"><Relationship Id="rId3" Type="http://schemas.openxmlformats.org/officeDocument/2006/relationships/hyperlink" Target="https://unsplash.com/@overlyawesome?utm_source=unsplash&amp;utm_medium=referral&amp;utm_content=creditCopyText" TargetMode="External"/><Relationship Id="rId2" Type="http://schemas.openxmlformats.org/officeDocument/2006/relationships/notesSlide" Target="../notesSlides/notesSlide44.xml"/><Relationship Id="rId1" Type="http://schemas.openxmlformats.org/officeDocument/2006/relationships/slideLayout" Target="../slideLayouts/slideLayout3.xml"/><Relationship Id="rId5" Type="http://schemas.openxmlformats.org/officeDocument/2006/relationships/image" Target="../media/image31.jpeg"/><Relationship Id="rId4" Type="http://schemas.openxmlformats.org/officeDocument/2006/relationships/hyperlink" Target="https://unsplash.com/s/photos/map-compass?utm_source=unsplash&amp;utm_medium=referral&amp;utm_content=creditCopyText" TargetMode="Externa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3.xml"/></Relationships>
</file>

<file path=ppt/slides/_rels/slide46.xml.rels><?xml version="1.0" encoding="UTF-8" standalone="yes"?>
<Relationships xmlns="http://schemas.openxmlformats.org/package/2006/relationships"><Relationship Id="rId3" Type="http://schemas.openxmlformats.org/officeDocument/2006/relationships/hyperlink" Target="http://creativecommons.org/licenses/by-nc-sa/4.0/" TargetMode="External"/><Relationship Id="rId2" Type="http://schemas.openxmlformats.org/officeDocument/2006/relationships/notesSlide" Target="../notesSlides/notesSlide46.xml"/><Relationship Id="rId1" Type="http://schemas.openxmlformats.org/officeDocument/2006/relationships/slideLayout" Target="../slideLayouts/slideLayout3.xml"/><Relationship Id="rId4" Type="http://schemas.openxmlformats.org/officeDocument/2006/relationships/hyperlink" Target="https://creativecommons.org/about/downloads/" TargetMode="Externa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9.xml"/><Relationship Id="rId1" Type="http://schemas.openxmlformats.org/officeDocument/2006/relationships/slideLayout" Target="../slideLayouts/slideLayout3.xml"/><Relationship Id="rId4" Type="http://schemas.openxmlformats.org/officeDocument/2006/relationships/image" Target="../media/image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a:xfrm>
            <a:off x="1019173" y="3793967"/>
            <a:ext cx="6515100" cy="633661"/>
          </a:xfrm>
        </p:spPr>
        <p:txBody>
          <a:bodyPr/>
          <a:lstStyle/>
          <a:p>
            <a:r>
              <a:rPr lang="en-US" dirty="0"/>
              <a:t>Dalhousie Libraries Scholarship Series</a:t>
            </a:r>
          </a:p>
          <a:p>
            <a:r>
              <a:rPr lang="en-US" dirty="0"/>
              <a:t>Oct 18, 2019</a:t>
            </a:r>
          </a:p>
        </p:txBody>
      </p:sp>
      <p:sp>
        <p:nvSpPr>
          <p:cNvPr id="3" name="Subtitle 2"/>
          <p:cNvSpPr>
            <a:spLocks noGrp="1"/>
          </p:cNvSpPr>
          <p:nvPr>
            <p:ph type="subTitle" idx="1"/>
          </p:nvPr>
        </p:nvSpPr>
        <p:spPr>
          <a:xfrm>
            <a:off x="1019173" y="2786054"/>
            <a:ext cx="6515100" cy="676914"/>
          </a:xfrm>
        </p:spPr>
        <p:txBody>
          <a:bodyPr/>
          <a:lstStyle/>
          <a:p>
            <a:r>
              <a:rPr lang="en-US" dirty="0"/>
              <a:t>Roger Gillis</a:t>
            </a:r>
          </a:p>
          <a:p>
            <a:endParaRPr lang="en-US" dirty="0"/>
          </a:p>
        </p:txBody>
      </p:sp>
      <p:sp>
        <p:nvSpPr>
          <p:cNvPr id="4" name="Title 3"/>
          <p:cNvSpPr>
            <a:spLocks noGrp="1"/>
          </p:cNvSpPr>
          <p:nvPr>
            <p:ph type="ctrTitle"/>
          </p:nvPr>
        </p:nvSpPr>
        <p:spPr/>
        <p:txBody>
          <a:bodyPr/>
          <a:lstStyle/>
          <a:p>
            <a:r>
              <a:rPr lang="en-CA" b="0" dirty="0"/>
              <a:t>Creative Commons: What, Where, Why, &amp; How?</a:t>
            </a:r>
          </a:p>
        </p:txBody>
      </p:sp>
      <p:sp>
        <p:nvSpPr>
          <p:cNvPr id="5" name="Slide Number Placeholder 4"/>
          <p:cNvSpPr>
            <a:spLocks noGrp="1"/>
          </p:cNvSpPr>
          <p:nvPr>
            <p:ph type="sldNum" sz="quarter" idx="12"/>
          </p:nvPr>
        </p:nvSpPr>
        <p:spPr/>
        <p:txBody>
          <a:bodyPr/>
          <a:lstStyle/>
          <a:p>
            <a:fld id="{A3F57748-2007-7E4E-BE6E-DA5E3EB58124}" type="slidenum">
              <a:rPr lang="en-US" smtClean="0"/>
              <a:t>1</a:t>
            </a:fld>
            <a:endParaRPr lang="en-US"/>
          </a:p>
        </p:txBody>
      </p:sp>
      <p:sp>
        <p:nvSpPr>
          <p:cNvPr id="6" name="TextBox 5">
            <a:extLst>
              <a:ext uri="{FF2B5EF4-FFF2-40B4-BE49-F238E27FC236}">
                <a16:creationId xmlns:a16="http://schemas.microsoft.com/office/drawing/2014/main" id="{7A44EC64-AC9C-7549-80E8-850338B69C3A}"/>
              </a:ext>
            </a:extLst>
          </p:cNvPr>
          <p:cNvSpPr txBox="1"/>
          <p:nvPr/>
        </p:nvSpPr>
        <p:spPr>
          <a:xfrm>
            <a:off x="1753163" y="5893836"/>
            <a:ext cx="5995174" cy="738664"/>
          </a:xfrm>
          <a:prstGeom prst="rect">
            <a:avLst/>
          </a:prstGeom>
          <a:noFill/>
        </p:spPr>
        <p:txBody>
          <a:bodyPr wrap="square" rtlCol="0">
            <a:spAutoFit/>
          </a:bodyPr>
          <a:lstStyle/>
          <a:p>
            <a:r>
              <a:rPr lang="en-US" altLang="en-US" sz="1400" dirty="0">
                <a:solidFill>
                  <a:srgbClr val="049CCF"/>
                </a:solidFill>
                <a:latin typeface="source sans pro" panose="020B0503030403020204" pitchFamily="34" charset="0"/>
              </a:rPr>
              <a:t>                    </a:t>
            </a:r>
            <a:br>
              <a:rPr lang="en-US" altLang="en-US" sz="1400" dirty="0">
                <a:solidFill>
                  <a:schemeClr val="bg1"/>
                </a:solidFill>
                <a:latin typeface="source sans pro" panose="020B0503030403020204" pitchFamily="34" charset="0"/>
              </a:rPr>
            </a:br>
            <a:r>
              <a:rPr lang="en-US" altLang="en-US" sz="1400" dirty="0">
                <a:solidFill>
                  <a:schemeClr val="bg1"/>
                </a:solidFill>
                <a:latin typeface="source sans pro" panose="020B0503030403020204" pitchFamily="34" charset="0"/>
              </a:rPr>
              <a:t>Except where otherwise indicated, this work is licensed under a </a:t>
            </a:r>
            <a:r>
              <a:rPr lang="en-US" altLang="en-US" sz="1400" dirty="0">
                <a:solidFill>
                  <a:schemeClr val="bg1"/>
                </a:solidFill>
                <a:latin typeface="source sans pro" panose="020B0503030403020204" pitchFamily="34" charset="0"/>
                <a:hlinkClick r:id="rId3">
                  <a:extLst>
                    <a:ext uri="{A12FA001-AC4F-418D-AE19-62706E023703}">
                      <ahyp:hlinkClr xmlns:ahyp="http://schemas.microsoft.com/office/drawing/2018/hyperlinkcolor" val="tx"/>
                    </a:ext>
                  </a:extLst>
                </a:hlinkClick>
              </a:rPr>
              <a:t>Creative Commons Attribution-NonCommercial-ShareAlike 4.0 International License</a:t>
            </a:r>
            <a:r>
              <a:rPr lang="en-US" altLang="en-US" sz="1400" dirty="0">
                <a:solidFill>
                  <a:schemeClr val="bg1"/>
                </a:solidFill>
                <a:latin typeface="source sans pro" panose="020B0503030403020204" pitchFamily="34" charset="0"/>
              </a:rPr>
              <a:t>.</a:t>
            </a:r>
            <a:endParaRPr lang="en-US" sz="1400" dirty="0">
              <a:solidFill>
                <a:schemeClr val="bg1"/>
              </a:solidFill>
            </a:endParaRPr>
          </a:p>
        </p:txBody>
      </p:sp>
      <p:pic>
        <p:nvPicPr>
          <p:cNvPr id="7" name="Picture 2" descr="Creative Commons License">
            <a:hlinkClick r:id="rId3"/>
            <a:extLst>
              <a:ext uri="{FF2B5EF4-FFF2-40B4-BE49-F238E27FC236}">
                <a16:creationId xmlns:a16="http://schemas.microsoft.com/office/drawing/2014/main" id="{157FAFEA-0657-CF46-B5CC-BB91D9084646}"/>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09330" y="6158229"/>
            <a:ext cx="1117601" cy="3937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2360255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4374C1A2-08B8-E343-B0F8-82DA7FCEA990}"/>
              </a:ext>
            </a:extLst>
          </p:cNvPr>
          <p:cNvSpPr>
            <a:spLocks noGrp="1"/>
          </p:cNvSpPr>
          <p:nvPr>
            <p:ph idx="1"/>
          </p:nvPr>
        </p:nvSpPr>
        <p:spPr>
          <a:xfrm>
            <a:off x="914400" y="2037521"/>
            <a:ext cx="7600950" cy="1719469"/>
          </a:xfrm>
        </p:spPr>
        <p:txBody>
          <a:bodyPr/>
          <a:lstStyle/>
          <a:p>
            <a:pPr marL="0" indent="0">
              <a:spcBef>
                <a:spcPts val="1200"/>
              </a:spcBef>
              <a:spcAft>
                <a:spcPts val="1200"/>
              </a:spcAft>
              <a:buNone/>
            </a:pPr>
            <a:r>
              <a:rPr lang="en-US" sz="4000" b="1" dirty="0"/>
              <a:t>Exceptions are great, but</a:t>
            </a:r>
          </a:p>
          <a:p>
            <a:pPr marL="0" indent="0">
              <a:spcBef>
                <a:spcPts val="1200"/>
              </a:spcBef>
              <a:spcAft>
                <a:spcPts val="1200"/>
              </a:spcAft>
              <a:buNone/>
            </a:pPr>
            <a:r>
              <a:rPr lang="en-US" sz="4000" b="1" dirty="0"/>
              <a:t> wouldn’t it be great if we just</a:t>
            </a:r>
          </a:p>
          <a:p>
            <a:pPr marL="0" indent="0">
              <a:spcBef>
                <a:spcPts val="1200"/>
              </a:spcBef>
              <a:spcAft>
                <a:spcPts val="1200"/>
              </a:spcAft>
              <a:buNone/>
            </a:pPr>
            <a:r>
              <a:rPr lang="en-US" sz="4000" b="1" dirty="0"/>
              <a:t> had permission to use</a:t>
            </a:r>
          </a:p>
          <a:p>
            <a:pPr marL="0" indent="0">
              <a:spcBef>
                <a:spcPts val="1200"/>
              </a:spcBef>
              <a:spcAft>
                <a:spcPts val="1200"/>
              </a:spcAft>
              <a:buNone/>
            </a:pPr>
            <a:r>
              <a:rPr lang="en-US" sz="4000" b="1" dirty="0"/>
              <a:t> copyright-protected works? </a:t>
            </a:r>
          </a:p>
        </p:txBody>
      </p:sp>
      <p:sp>
        <p:nvSpPr>
          <p:cNvPr id="5" name="Slide Number Placeholder 4">
            <a:extLst>
              <a:ext uri="{FF2B5EF4-FFF2-40B4-BE49-F238E27FC236}">
                <a16:creationId xmlns:a16="http://schemas.microsoft.com/office/drawing/2014/main" id="{C25D15B0-FA8E-E14E-8D07-D3D7214CF03E}"/>
              </a:ext>
            </a:extLst>
          </p:cNvPr>
          <p:cNvSpPr>
            <a:spLocks noGrp="1"/>
          </p:cNvSpPr>
          <p:nvPr>
            <p:ph type="sldNum" sz="quarter" idx="12"/>
          </p:nvPr>
        </p:nvSpPr>
        <p:spPr/>
        <p:txBody>
          <a:bodyPr/>
          <a:lstStyle/>
          <a:p>
            <a:fld id="{EBBA2BBE-D6E6-4BE2-A029-E4C4FCB9ADED}" type="slidenum">
              <a:rPr lang="en-US" smtClean="0"/>
              <a:t>10</a:t>
            </a:fld>
            <a:endParaRPr lang="en-US" dirty="0"/>
          </a:p>
        </p:txBody>
      </p:sp>
    </p:spTree>
    <p:extLst>
      <p:ext uri="{BB962C8B-B14F-4D97-AF65-F5344CB8AC3E}">
        <p14:creationId xmlns:p14="http://schemas.microsoft.com/office/powerpoint/2010/main" val="302821801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7210982E-8FF3-F14A-B8F1-53B898F3D671}"/>
              </a:ext>
            </a:extLst>
          </p:cNvPr>
          <p:cNvSpPr>
            <a:spLocks noGrp="1"/>
          </p:cNvSpPr>
          <p:nvPr>
            <p:ph type="sldNum" sz="quarter" idx="12"/>
          </p:nvPr>
        </p:nvSpPr>
        <p:spPr/>
        <p:txBody>
          <a:bodyPr/>
          <a:lstStyle/>
          <a:p>
            <a:fld id="{EBBA2BBE-D6E6-4BE2-A029-E4C4FCB9ADED}" type="slidenum">
              <a:rPr lang="en-US" smtClean="0"/>
              <a:t>11</a:t>
            </a:fld>
            <a:endParaRPr lang="en-US" dirty="0"/>
          </a:p>
        </p:txBody>
      </p:sp>
      <p:sp>
        <p:nvSpPr>
          <p:cNvPr id="6" name="Content Placeholder 2">
            <a:extLst>
              <a:ext uri="{FF2B5EF4-FFF2-40B4-BE49-F238E27FC236}">
                <a16:creationId xmlns:a16="http://schemas.microsoft.com/office/drawing/2014/main" id="{E53DDD4D-B99A-0442-A5E4-6A1EA7D3EF07}"/>
              </a:ext>
            </a:extLst>
          </p:cNvPr>
          <p:cNvSpPr txBox="1">
            <a:spLocks/>
          </p:cNvSpPr>
          <p:nvPr/>
        </p:nvSpPr>
        <p:spPr>
          <a:xfrm>
            <a:off x="914400" y="3031434"/>
            <a:ext cx="7600950" cy="1719469"/>
          </a:xfrm>
          <a:prstGeom prst="rect">
            <a:avLst/>
          </a:prstGeom>
        </p:spPr>
        <p:txBody>
          <a:bodyPr vert="horz" lIns="0" tIns="0" rIns="0" bIns="0" rtlCol="0">
            <a:noAutofit/>
          </a:bodyPr>
          <a:lstStyle>
            <a:lvl1pPr marL="171450" indent="-171450" algn="l" defTabSz="685800" rtl="0" eaLnBrk="1" latinLnBrk="0" hangingPunct="1">
              <a:lnSpc>
                <a:spcPts val="3000"/>
              </a:lnSpc>
              <a:spcBef>
                <a:spcPts val="750"/>
              </a:spcBef>
              <a:buFont typeface="Arial" panose="020B0604020202020204" pitchFamily="34" charset="0"/>
              <a:buChar char="•"/>
              <a:defRPr sz="2400" kern="1200">
                <a:solidFill>
                  <a:schemeClr val="tx1"/>
                </a:solidFill>
                <a:latin typeface="+mn-lt"/>
                <a:ea typeface="+mn-ea"/>
                <a:cs typeface="+mn-cs"/>
              </a:defRPr>
            </a:lvl1pPr>
            <a:lvl2pPr marL="514350" indent="-171450" algn="l" defTabSz="685800" rtl="0" eaLnBrk="1" latinLnBrk="0" hangingPunct="1">
              <a:lnSpc>
                <a:spcPts val="3000"/>
              </a:lnSpc>
              <a:spcBef>
                <a:spcPts val="375"/>
              </a:spcBef>
              <a:buClr>
                <a:schemeClr val="tx2"/>
              </a:buClr>
              <a:buFont typeface="Arial" panose="020B0604020202020204" pitchFamily="34" charset="0"/>
              <a:buChar char="•"/>
              <a:defRPr sz="2400" kern="1200">
                <a:solidFill>
                  <a:schemeClr val="tx1"/>
                </a:solidFill>
                <a:latin typeface="+mn-lt"/>
                <a:ea typeface="+mn-ea"/>
                <a:cs typeface="+mn-cs"/>
              </a:defRPr>
            </a:lvl2pPr>
            <a:lvl3pPr marL="857250" indent="-171450" algn="l" defTabSz="685800" rtl="0" eaLnBrk="1" latinLnBrk="0" hangingPunct="1">
              <a:lnSpc>
                <a:spcPts val="3000"/>
              </a:lnSpc>
              <a:spcBef>
                <a:spcPts val="375"/>
              </a:spcBef>
              <a:buClr>
                <a:schemeClr val="tx2"/>
              </a:buClr>
              <a:buFont typeface="Arial" panose="020B0604020202020204" pitchFamily="34" charset="0"/>
              <a:buChar char="•"/>
              <a:defRPr sz="2400" kern="1200">
                <a:solidFill>
                  <a:schemeClr val="tx1"/>
                </a:solidFill>
                <a:latin typeface="+mn-lt"/>
                <a:ea typeface="+mn-ea"/>
                <a:cs typeface="+mn-cs"/>
              </a:defRPr>
            </a:lvl3pPr>
            <a:lvl4pPr marL="1200150" indent="-171450" algn="l" defTabSz="685800" rtl="0" eaLnBrk="1" latinLnBrk="0" hangingPunct="1">
              <a:lnSpc>
                <a:spcPts val="3000"/>
              </a:lnSpc>
              <a:spcBef>
                <a:spcPts val="375"/>
              </a:spcBef>
              <a:buClr>
                <a:schemeClr val="tx2"/>
              </a:buClr>
              <a:buFont typeface="Arial" panose="020B0604020202020204" pitchFamily="34" charset="0"/>
              <a:buChar char="•"/>
              <a:defRPr sz="2400" kern="1200">
                <a:solidFill>
                  <a:schemeClr val="tx1"/>
                </a:solidFill>
                <a:latin typeface="+mn-lt"/>
                <a:ea typeface="+mn-ea"/>
                <a:cs typeface="+mn-cs"/>
              </a:defRPr>
            </a:lvl4pPr>
            <a:lvl5pPr marL="1543050" indent="-171450" algn="l" defTabSz="685800" rtl="0" eaLnBrk="1" latinLnBrk="0" hangingPunct="1">
              <a:lnSpc>
                <a:spcPts val="3000"/>
              </a:lnSpc>
              <a:spcBef>
                <a:spcPts val="375"/>
              </a:spcBef>
              <a:buClr>
                <a:schemeClr val="tx2"/>
              </a:buClr>
              <a:buFont typeface="Arial" panose="020B0604020202020204" pitchFamily="34" charset="0"/>
              <a:buChar char="•"/>
              <a:defRPr sz="24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spcBef>
                <a:spcPts val="1200"/>
              </a:spcBef>
              <a:spcAft>
                <a:spcPts val="1200"/>
              </a:spcAft>
              <a:buFont typeface="Arial" panose="020B0604020202020204" pitchFamily="34" charset="0"/>
              <a:buNone/>
            </a:pPr>
            <a:r>
              <a:rPr lang="en-US" sz="4000" b="1" dirty="0"/>
              <a:t>With Creative Commons – you do.</a:t>
            </a:r>
          </a:p>
        </p:txBody>
      </p:sp>
    </p:spTree>
    <p:extLst>
      <p:ext uri="{BB962C8B-B14F-4D97-AF65-F5344CB8AC3E}">
        <p14:creationId xmlns:p14="http://schemas.microsoft.com/office/powerpoint/2010/main" val="110319781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7210982E-8FF3-F14A-B8F1-53B898F3D671}"/>
              </a:ext>
            </a:extLst>
          </p:cNvPr>
          <p:cNvSpPr>
            <a:spLocks noGrp="1"/>
          </p:cNvSpPr>
          <p:nvPr>
            <p:ph type="sldNum" sz="quarter" idx="12"/>
          </p:nvPr>
        </p:nvSpPr>
        <p:spPr/>
        <p:txBody>
          <a:bodyPr/>
          <a:lstStyle/>
          <a:p>
            <a:fld id="{EBBA2BBE-D6E6-4BE2-A029-E4C4FCB9ADED}" type="slidenum">
              <a:rPr lang="en-US" smtClean="0"/>
              <a:t>12</a:t>
            </a:fld>
            <a:endParaRPr lang="en-US" dirty="0"/>
          </a:p>
        </p:txBody>
      </p:sp>
      <p:sp>
        <p:nvSpPr>
          <p:cNvPr id="6" name="Content Placeholder 2">
            <a:extLst>
              <a:ext uri="{FF2B5EF4-FFF2-40B4-BE49-F238E27FC236}">
                <a16:creationId xmlns:a16="http://schemas.microsoft.com/office/drawing/2014/main" id="{E53DDD4D-B99A-0442-A5E4-6A1EA7D3EF07}"/>
              </a:ext>
            </a:extLst>
          </p:cNvPr>
          <p:cNvSpPr txBox="1">
            <a:spLocks/>
          </p:cNvSpPr>
          <p:nvPr/>
        </p:nvSpPr>
        <p:spPr>
          <a:xfrm>
            <a:off x="914400" y="3031434"/>
            <a:ext cx="7600950" cy="1719469"/>
          </a:xfrm>
          <a:prstGeom prst="rect">
            <a:avLst/>
          </a:prstGeom>
        </p:spPr>
        <p:txBody>
          <a:bodyPr vert="horz" lIns="0" tIns="0" rIns="0" bIns="0" rtlCol="0">
            <a:noAutofit/>
          </a:bodyPr>
          <a:lstStyle>
            <a:lvl1pPr marL="171450" indent="-171450" algn="l" defTabSz="685800" rtl="0" eaLnBrk="1" latinLnBrk="0" hangingPunct="1">
              <a:lnSpc>
                <a:spcPts val="3000"/>
              </a:lnSpc>
              <a:spcBef>
                <a:spcPts val="750"/>
              </a:spcBef>
              <a:buFont typeface="Arial" panose="020B0604020202020204" pitchFamily="34" charset="0"/>
              <a:buChar char="•"/>
              <a:defRPr sz="2400" kern="1200">
                <a:solidFill>
                  <a:schemeClr val="tx1"/>
                </a:solidFill>
                <a:latin typeface="+mn-lt"/>
                <a:ea typeface="+mn-ea"/>
                <a:cs typeface="+mn-cs"/>
              </a:defRPr>
            </a:lvl1pPr>
            <a:lvl2pPr marL="514350" indent="-171450" algn="l" defTabSz="685800" rtl="0" eaLnBrk="1" latinLnBrk="0" hangingPunct="1">
              <a:lnSpc>
                <a:spcPts val="3000"/>
              </a:lnSpc>
              <a:spcBef>
                <a:spcPts val="375"/>
              </a:spcBef>
              <a:buClr>
                <a:schemeClr val="tx2"/>
              </a:buClr>
              <a:buFont typeface="Arial" panose="020B0604020202020204" pitchFamily="34" charset="0"/>
              <a:buChar char="•"/>
              <a:defRPr sz="2400" kern="1200">
                <a:solidFill>
                  <a:schemeClr val="tx1"/>
                </a:solidFill>
                <a:latin typeface="+mn-lt"/>
                <a:ea typeface="+mn-ea"/>
                <a:cs typeface="+mn-cs"/>
              </a:defRPr>
            </a:lvl2pPr>
            <a:lvl3pPr marL="857250" indent="-171450" algn="l" defTabSz="685800" rtl="0" eaLnBrk="1" latinLnBrk="0" hangingPunct="1">
              <a:lnSpc>
                <a:spcPts val="3000"/>
              </a:lnSpc>
              <a:spcBef>
                <a:spcPts val="375"/>
              </a:spcBef>
              <a:buClr>
                <a:schemeClr val="tx2"/>
              </a:buClr>
              <a:buFont typeface="Arial" panose="020B0604020202020204" pitchFamily="34" charset="0"/>
              <a:buChar char="•"/>
              <a:defRPr sz="2400" kern="1200">
                <a:solidFill>
                  <a:schemeClr val="tx1"/>
                </a:solidFill>
                <a:latin typeface="+mn-lt"/>
                <a:ea typeface="+mn-ea"/>
                <a:cs typeface="+mn-cs"/>
              </a:defRPr>
            </a:lvl3pPr>
            <a:lvl4pPr marL="1200150" indent="-171450" algn="l" defTabSz="685800" rtl="0" eaLnBrk="1" latinLnBrk="0" hangingPunct="1">
              <a:lnSpc>
                <a:spcPts val="3000"/>
              </a:lnSpc>
              <a:spcBef>
                <a:spcPts val="375"/>
              </a:spcBef>
              <a:buClr>
                <a:schemeClr val="tx2"/>
              </a:buClr>
              <a:buFont typeface="Arial" panose="020B0604020202020204" pitchFamily="34" charset="0"/>
              <a:buChar char="•"/>
              <a:defRPr sz="2400" kern="1200">
                <a:solidFill>
                  <a:schemeClr val="tx1"/>
                </a:solidFill>
                <a:latin typeface="+mn-lt"/>
                <a:ea typeface="+mn-ea"/>
                <a:cs typeface="+mn-cs"/>
              </a:defRPr>
            </a:lvl4pPr>
            <a:lvl5pPr marL="1543050" indent="-171450" algn="l" defTabSz="685800" rtl="0" eaLnBrk="1" latinLnBrk="0" hangingPunct="1">
              <a:lnSpc>
                <a:spcPts val="3000"/>
              </a:lnSpc>
              <a:spcBef>
                <a:spcPts val="375"/>
              </a:spcBef>
              <a:buClr>
                <a:schemeClr val="tx2"/>
              </a:buClr>
              <a:buFont typeface="Arial" panose="020B0604020202020204" pitchFamily="34" charset="0"/>
              <a:buChar char="•"/>
              <a:defRPr sz="24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spcBef>
                <a:spcPts val="1200"/>
              </a:spcBef>
              <a:spcAft>
                <a:spcPts val="1200"/>
              </a:spcAft>
              <a:buFont typeface="Arial" panose="020B0604020202020204" pitchFamily="34" charset="0"/>
              <a:buNone/>
            </a:pPr>
            <a:r>
              <a:rPr lang="en-US" sz="4000" b="1" dirty="0"/>
              <a:t>But subject to some conditions</a:t>
            </a:r>
          </a:p>
        </p:txBody>
      </p:sp>
    </p:spTree>
    <p:extLst>
      <p:ext uri="{BB962C8B-B14F-4D97-AF65-F5344CB8AC3E}">
        <p14:creationId xmlns:p14="http://schemas.microsoft.com/office/powerpoint/2010/main" val="142982069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70EFF6-AC0E-6447-A392-864691C64F1E}"/>
              </a:ext>
            </a:extLst>
          </p:cNvPr>
          <p:cNvSpPr>
            <a:spLocks noGrp="1"/>
          </p:cNvSpPr>
          <p:nvPr>
            <p:ph type="title"/>
          </p:nvPr>
        </p:nvSpPr>
        <p:spPr>
          <a:xfrm>
            <a:off x="914400" y="224028"/>
            <a:ext cx="7600950" cy="783950"/>
          </a:xfrm>
        </p:spPr>
        <p:txBody>
          <a:bodyPr/>
          <a:lstStyle/>
          <a:p>
            <a:r>
              <a:rPr lang="en-US" dirty="0"/>
              <a:t>Licenses</a:t>
            </a:r>
          </a:p>
        </p:txBody>
      </p:sp>
      <p:sp>
        <p:nvSpPr>
          <p:cNvPr id="5" name="Slide Number Placeholder 4">
            <a:extLst>
              <a:ext uri="{FF2B5EF4-FFF2-40B4-BE49-F238E27FC236}">
                <a16:creationId xmlns:a16="http://schemas.microsoft.com/office/drawing/2014/main" id="{B0D65CA7-22C0-C045-88C0-B23BF446BBC8}"/>
              </a:ext>
            </a:extLst>
          </p:cNvPr>
          <p:cNvSpPr>
            <a:spLocks noGrp="1"/>
          </p:cNvSpPr>
          <p:nvPr>
            <p:ph type="sldNum" sz="quarter" idx="12"/>
          </p:nvPr>
        </p:nvSpPr>
        <p:spPr/>
        <p:txBody>
          <a:bodyPr/>
          <a:lstStyle/>
          <a:p>
            <a:fld id="{EBBA2BBE-D6E6-4BE2-A029-E4C4FCB9ADED}" type="slidenum">
              <a:rPr lang="en-US" smtClean="0"/>
              <a:t>13</a:t>
            </a:fld>
            <a:endParaRPr lang="en-US" dirty="0"/>
          </a:p>
        </p:txBody>
      </p:sp>
      <p:pic>
        <p:nvPicPr>
          <p:cNvPr id="4098" name="Picture 2">
            <a:extLst>
              <a:ext uri="{FF2B5EF4-FFF2-40B4-BE49-F238E27FC236}">
                <a16:creationId xmlns:a16="http://schemas.microsoft.com/office/drawing/2014/main" id="{61CDDFB6-99B3-C54A-9823-7055DCF9B42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93622" y="1278636"/>
            <a:ext cx="2540000" cy="2540000"/>
          </a:xfrm>
          <a:prstGeom prst="rect">
            <a:avLst/>
          </a:prstGeom>
          <a:noFill/>
          <a:extLst>
            <a:ext uri="{909E8E84-426E-40DD-AFC4-6F175D3DCCD1}">
              <a14:hiddenFill xmlns:a14="http://schemas.microsoft.com/office/drawing/2010/main">
                <a:solidFill>
                  <a:srgbClr val="FFFFFF"/>
                </a:solidFill>
              </a14:hiddenFill>
            </a:ext>
          </a:extLst>
        </p:spPr>
      </p:pic>
      <p:sp>
        <p:nvSpPr>
          <p:cNvPr id="6" name="Rectangle 5">
            <a:extLst>
              <a:ext uri="{FF2B5EF4-FFF2-40B4-BE49-F238E27FC236}">
                <a16:creationId xmlns:a16="http://schemas.microsoft.com/office/drawing/2014/main" id="{7C2E0212-4EDD-BA48-BA9B-B4A61E51A39A}"/>
              </a:ext>
            </a:extLst>
          </p:cNvPr>
          <p:cNvSpPr/>
          <p:nvPr/>
        </p:nvSpPr>
        <p:spPr>
          <a:xfrm>
            <a:off x="3446686" y="1648811"/>
            <a:ext cx="4572000" cy="4339650"/>
          </a:xfrm>
          <a:prstGeom prst="rect">
            <a:avLst/>
          </a:prstGeom>
        </p:spPr>
        <p:txBody>
          <a:bodyPr>
            <a:spAutoFit/>
          </a:bodyPr>
          <a:lstStyle/>
          <a:p>
            <a:pPr>
              <a:spcAft>
                <a:spcPts val="1600"/>
              </a:spcAft>
            </a:pPr>
            <a:r>
              <a:rPr lang="en-CA" sz="2000" dirty="0">
                <a:solidFill>
                  <a:srgbClr val="595959"/>
                </a:solidFill>
                <a:latin typeface="Arial" panose="020B0604020202020204" pitchFamily="34" charset="0"/>
                <a:cs typeface="Arial" panose="020B0604020202020204" pitchFamily="34" charset="0"/>
              </a:rPr>
              <a:t>Licenses are essentially permissions to use copyright-protected work(s), subject to different conditions</a:t>
            </a:r>
            <a:endParaRPr lang="en-CA" sz="2000" dirty="0">
              <a:latin typeface="Arial" panose="020B0604020202020204" pitchFamily="34" charset="0"/>
              <a:cs typeface="Arial" panose="020B0604020202020204" pitchFamily="34" charset="0"/>
            </a:endParaRPr>
          </a:p>
          <a:p>
            <a:pPr>
              <a:spcAft>
                <a:spcPts val="1600"/>
              </a:spcAft>
            </a:pPr>
            <a:r>
              <a:rPr lang="en-CA" sz="2000" dirty="0">
                <a:solidFill>
                  <a:srgbClr val="595959"/>
                </a:solidFill>
                <a:latin typeface="Arial" panose="020B0604020202020204" pitchFamily="34" charset="0"/>
                <a:cs typeface="Arial" panose="020B0604020202020204" pitchFamily="34" charset="0"/>
              </a:rPr>
              <a:t>Sometimes these take the form of are restrictive, complex, legal agreements such as Terms of Use or End User License Agreements (EULA). </a:t>
            </a:r>
            <a:endParaRPr lang="en-CA" sz="2000" dirty="0">
              <a:latin typeface="Arial" panose="020B0604020202020204" pitchFamily="34" charset="0"/>
              <a:cs typeface="Arial" panose="020B0604020202020204" pitchFamily="34" charset="0"/>
            </a:endParaRPr>
          </a:p>
          <a:p>
            <a:pPr>
              <a:spcAft>
                <a:spcPts val="1600"/>
              </a:spcAft>
            </a:pPr>
            <a:r>
              <a:rPr lang="en-CA" sz="2000" dirty="0">
                <a:solidFill>
                  <a:srgbClr val="595959"/>
                </a:solidFill>
                <a:latin typeface="Arial" panose="020B0604020202020204" pitchFamily="34" charset="0"/>
                <a:cs typeface="Arial" panose="020B0604020202020204" pitchFamily="34" charset="0"/>
              </a:rPr>
              <a:t>Other times, these are licenses that allow the free use of works, such as Creative Commons Licenses.</a:t>
            </a:r>
            <a:endParaRPr lang="en-CA" sz="2000" dirty="0">
              <a:latin typeface="Arial" panose="020B0604020202020204" pitchFamily="34" charset="0"/>
              <a:cs typeface="Arial" panose="020B0604020202020204" pitchFamily="34" charset="0"/>
            </a:endParaRPr>
          </a:p>
          <a:p>
            <a:br>
              <a:rPr lang="en-CA" dirty="0"/>
            </a:br>
            <a:endParaRPr lang="en-US" dirty="0"/>
          </a:p>
        </p:txBody>
      </p:sp>
      <p:pic>
        <p:nvPicPr>
          <p:cNvPr id="4102" name="Picture 6">
            <a:extLst>
              <a:ext uri="{FF2B5EF4-FFF2-40B4-BE49-F238E27FC236}">
                <a16:creationId xmlns:a16="http://schemas.microsoft.com/office/drawing/2014/main" id="{5AD09895-0335-6144-A376-042131EA5B45}"/>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24714" y="3281679"/>
            <a:ext cx="3073400" cy="30734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1903984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798DB14-2A8F-9A4B-BBEF-D5934A2FEAE6}"/>
              </a:ext>
            </a:extLst>
          </p:cNvPr>
          <p:cNvSpPr>
            <a:spLocks noGrp="1"/>
          </p:cNvSpPr>
          <p:nvPr>
            <p:ph type="title"/>
          </p:nvPr>
        </p:nvSpPr>
        <p:spPr>
          <a:xfrm>
            <a:off x="279400" y="0"/>
            <a:ext cx="8235950" cy="1007978"/>
          </a:xfrm>
        </p:spPr>
        <p:txBody>
          <a:bodyPr/>
          <a:lstStyle/>
          <a:p>
            <a:r>
              <a:rPr lang="en-US" dirty="0"/>
              <a:t>Elements of Creative Commons Licenses</a:t>
            </a:r>
          </a:p>
        </p:txBody>
      </p:sp>
      <p:sp>
        <p:nvSpPr>
          <p:cNvPr id="5" name="Slide Number Placeholder 4">
            <a:extLst>
              <a:ext uri="{FF2B5EF4-FFF2-40B4-BE49-F238E27FC236}">
                <a16:creationId xmlns:a16="http://schemas.microsoft.com/office/drawing/2014/main" id="{6E6E6F98-1ECD-1F4F-953D-83F0BE7ACCC5}"/>
              </a:ext>
            </a:extLst>
          </p:cNvPr>
          <p:cNvSpPr>
            <a:spLocks noGrp="1"/>
          </p:cNvSpPr>
          <p:nvPr>
            <p:ph type="sldNum" sz="quarter" idx="12"/>
          </p:nvPr>
        </p:nvSpPr>
        <p:spPr/>
        <p:txBody>
          <a:bodyPr/>
          <a:lstStyle/>
          <a:p>
            <a:fld id="{EBBA2BBE-D6E6-4BE2-A029-E4C4FCB9ADED}" type="slidenum">
              <a:rPr lang="en-US" smtClean="0"/>
              <a:t>14</a:t>
            </a:fld>
            <a:endParaRPr lang="en-US" dirty="0"/>
          </a:p>
        </p:txBody>
      </p:sp>
      <p:grpSp>
        <p:nvGrpSpPr>
          <p:cNvPr id="6" name="Google Shape;77;p13">
            <a:extLst>
              <a:ext uri="{FF2B5EF4-FFF2-40B4-BE49-F238E27FC236}">
                <a16:creationId xmlns:a16="http://schemas.microsoft.com/office/drawing/2014/main" id="{CBF15915-FF4B-5743-AB1F-A1F9342BC8E0}"/>
              </a:ext>
            </a:extLst>
          </p:cNvPr>
          <p:cNvGrpSpPr/>
          <p:nvPr/>
        </p:nvGrpSpPr>
        <p:grpSpPr>
          <a:xfrm>
            <a:off x="615808" y="2387599"/>
            <a:ext cx="7129302" cy="2057531"/>
            <a:chOff x="1783434" y="2132832"/>
            <a:chExt cx="8861619" cy="2107882"/>
          </a:xfrm>
        </p:grpSpPr>
        <p:pic>
          <p:nvPicPr>
            <p:cNvPr id="7" name="Google Shape;78;p13" descr="ccby.png">
              <a:extLst>
                <a:ext uri="{FF2B5EF4-FFF2-40B4-BE49-F238E27FC236}">
                  <a16:creationId xmlns:a16="http://schemas.microsoft.com/office/drawing/2014/main" id="{ECF87C6F-F3DA-2B44-B017-5902F4E95A28}"/>
                </a:ext>
              </a:extLst>
            </p:cNvPr>
            <p:cNvPicPr preferRelativeResize="0"/>
            <p:nvPr/>
          </p:nvPicPr>
          <p:blipFill rotWithShape="1">
            <a:blip r:embed="rId3">
              <a:alphaModFix/>
            </a:blip>
            <a:srcRect/>
            <a:stretch/>
          </p:blipFill>
          <p:spPr>
            <a:xfrm>
              <a:off x="1783434" y="2132832"/>
              <a:ext cx="2107876" cy="2107876"/>
            </a:xfrm>
            <a:prstGeom prst="rect">
              <a:avLst/>
            </a:prstGeom>
            <a:noFill/>
            <a:ln>
              <a:noFill/>
            </a:ln>
          </p:spPr>
        </p:pic>
        <p:pic>
          <p:nvPicPr>
            <p:cNvPr id="8" name="Google Shape;79;p13" descr="ccnc.png">
              <a:extLst>
                <a:ext uri="{FF2B5EF4-FFF2-40B4-BE49-F238E27FC236}">
                  <a16:creationId xmlns:a16="http://schemas.microsoft.com/office/drawing/2014/main" id="{B746246A-6D28-204E-952B-8BAEC1E21551}"/>
                </a:ext>
              </a:extLst>
            </p:cNvPr>
            <p:cNvPicPr preferRelativeResize="0"/>
            <p:nvPr/>
          </p:nvPicPr>
          <p:blipFill rotWithShape="1">
            <a:blip r:embed="rId4">
              <a:alphaModFix/>
            </a:blip>
            <a:srcRect/>
            <a:stretch/>
          </p:blipFill>
          <p:spPr>
            <a:xfrm>
              <a:off x="4151784" y="2132856"/>
              <a:ext cx="2107876" cy="2107858"/>
            </a:xfrm>
            <a:prstGeom prst="rect">
              <a:avLst/>
            </a:prstGeom>
            <a:noFill/>
            <a:ln>
              <a:noFill/>
            </a:ln>
          </p:spPr>
        </p:pic>
        <p:pic>
          <p:nvPicPr>
            <p:cNvPr id="9" name="Google Shape;80;p13" descr="ccnd.png">
              <a:extLst>
                <a:ext uri="{FF2B5EF4-FFF2-40B4-BE49-F238E27FC236}">
                  <a16:creationId xmlns:a16="http://schemas.microsoft.com/office/drawing/2014/main" id="{BBBD85D2-F961-4542-9B8B-73F8B90159D0}"/>
                </a:ext>
              </a:extLst>
            </p:cNvPr>
            <p:cNvPicPr preferRelativeResize="0"/>
            <p:nvPr/>
          </p:nvPicPr>
          <p:blipFill rotWithShape="1">
            <a:blip r:embed="rId5">
              <a:alphaModFix/>
            </a:blip>
            <a:srcRect/>
            <a:stretch/>
          </p:blipFill>
          <p:spPr>
            <a:xfrm>
              <a:off x="6406546" y="2132844"/>
              <a:ext cx="2045824" cy="2045824"/>
            </a:xfrm>
            <a:prstGeom prst="rect">
              <a:avLst/>
            </a:prstGeom>
            <a:noFill/>
            <a:ln>
              <a:noFill/>
            </a:ln>
          </p:spPr>
        </p:pic>
        <p:pic>
          <p:nvPicPr>
            <p:cNvPr id="10" name="Google Shape;81;p13" descr="ccsa.png">
              <a:extLst>
                <a:ext uri="{FF2B5EF4-FFF2-40B4-BE49-F238E27FC236}">
                  <a16:creationId xmlns:a16="http://schemas.microsoft.com/office/drawing/2014/main" id="{2156599D-0BAF-964E-8B5A-485A31FC3F77}"/>
                </a:ext>
              </a:extLst>
            </p:cNvPr>
            <p:cNvPicPr preferRelativeResize="0"/>
            <p:nvPr/>
          </p:nvPicPr>
          <p:blipFill rotWithShape="1">
            <a:blip r:embed="rId6">
              <a:alphaModFix/>
            </a:blip>
            <a:srcRect/>
            <a:stretch/>
          </p:blipFill>
          <p:spPr>
            <a:xfrm>
              <a:off x="8599229" y="2132844"/>
              <a:ext cx="2045824" cy="2045824"/>
            </a:xfrm>
            <a:prstGeom prst="rect">
              <a:avLst/>
            </a:prstGeom>
            <a:noFill/>
            <a:ln>
              <a:noFill/>
            </a:ln>
          </p:spPr>
        </p:pic>
      </p:grpSp>
    </p:spTree>
    <p:extLst>
      <p:ext uri="{BB962C8B-B14F-4D97-AF65-F5344CB8AC3E}">
        <p14:creationId xmlns:p14="http://schemas.microsoft.com/office/powerpoint/2010/main" val="261592316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3E9C7B-3A0B-0949-9AD7-DB352B9956D4}"/>
              </a:ext>
            </a:extLst>
          </p:cNvPr>
          <p:cNvSpPr>
            <a:spLocks noGrp="1"/>
          </p:cNvSpPr>
          <p:nvPr>
            <p:ph type="title"/>
          </p:nvPr>
        </p:nvSpPr>
        <p:spPr/>
        <p:txBody>
          <a:bodyPr/>
          <a:lstStyle/>
          <a:p>
            <a:r>
              <a:rPr lang="en-US" dirty="0"/>
              <a:t>CC-BY (Attribution)</a:t>
            </a:r>
          </a:p>
        </p:txBody>
      </p:sp>
      <p:sp>
        <p:nvSpPr>
          <p:cNvPr id="3" name="Content Placeholder 2">
            <a:extLst>
              <a:ext uri="{FF2B5EF4-FFF2-40B4-BE49-F238E27FC236}">
                <a16:creationId xmlns:a16="http://schemas.microsoft.com/office/drawing/2014/main" id="{E87442C5-DE58-8242-932C-5259E70EB7F7}"/>
              </a:ext>
            </a:extLst>
          </p:cNvPr>
          <p:cNvSpPr>
            <a:spLocks noGrp="1"/>
          </p:cNvSpPr>
          <p:nvPr>
            <p:ph idx="1"/>
          </p:nvPr>
        </p:nvSpPr>
        <p:spPr>
          <a:xfrm>
            <a:off x="3418253" y="1490869"/>
            <a:ext cx="4713590" cy="4800600"/>
          </a:xfrm>
        </p:spPr>
        <p:txBody>
          <a:bodyPr/>
          <a:lstStyle/>
          <a:p>
            <a:r>
              <a:rPr lang="en-US" dirty="0"/>
              <a:t>Requires that you credit or attribute the original creator/copyright owner</a:t>
            </a:r>
          </a:p>
          <a:p>
            <a:endParaRPr lang="en-US" dirty="0"/>
          </a:p>
          <a:p>
            <a:r>
              <a:rPr lang="en-US" dirty="0"/>
              <a:t>A part of all of the 6 Creative Commons licenses</a:t>
            </a:r>
          </a:p>
          <a:p>
            <a:endParaRPr lang="en-US" dirty="0"/>
          </a:p>
          <a:p>
            <a:r>
              <a:rPr lang="en-US" dirty="0"/>
              <a:t>A way to show gratitude and give credit to the creator</a:t>
            </a:r>
          </a:p>
        </p:txBody>
      </p:sp>
      <p:sp>
        <p:nvSpPr>
          <p:cNvPr id="5" name="Slide Number Placeholder 4">
            <a:extLst>
              <a:ext uri="{FF2B5EF4-FFF2-40B4-BE49-F238E27FC236}">
                <a16:creationId xmlns:a16="http://schemas.microsoft.com/office/drawing/2014/main" id="{8720561F-E9BF-0B44-8A5A-EC96F42C7DDC}"/>
              </a:ext>
            </a:extLst>
          </p:cNvPr>
          <p:cNvSpPr>
            <a:spLocks noGrp="1"/>
          </p:cNvSpPr>
          <p:nvPr>
            <p:ph type="sldNum" sz="quarter" idx="12"/>
          </p:nvPr>
        </p:nvSpPr>
        <p:spPr/>
        <p:txBody>
          <a:bodyPr/>
          <a:lstStyle/>
          <a:p>
            <a:fld id="{EBBA2BBE-D6E6-4BE2-A029-E4C4FCB9ADED}" type="slidenum">
              <a:rPr lang="en-US" smtClean="0"/>
              <a:t>15</a:t>
            </a:fld>
            <a:endParaRPr lang="en-US" dirty="0"/>
          </a:p>
        </p:txBody>
      </p:sp>
      <p:pic>
        <p:nvPicPr>
          <p:cNvPr id="6" name="Google Shape;87;p14" descr="ccby.png">
            <a:extLst>
              <a:ext uri="{FF2B5EF4-FFF2-40B4-BE49-F238E27FC236}">
                <a16:creationId xmlns:a16="http://schemas.microsoft.com/office/drawing/2014/main" id="{C10F3DF8-884E-934B-A5AA-FA39D9FF7D7F}"/>
              </a:ext>
            </a:extLst>
          </p:cNvPr>
          <p:cNvPicPr preferRelativeResize="0"/>
          <p:nvPr/>
        </p:nvPicPr>
        <p:blipFill rotWithShape="1">
          <a:blip r:embed="rId3">
            <a:alphaModFix/>
          </a:blip>
          <a:srcRect/>
          <a:stretch/>
        </p:blipFill>
        <p:spPr>
          <a:xfrm>
            <a:off x="377686" y="1490869"/>
            <a:ext cx="2635029" cy="2410175"/>
          </a:xfrm>
          <a:prstGeom prst="rect">
            <a:avLst/>
          </a:prstGeom>
          <a:noFill/>
          <a:ln>
            <a:noFill/>
          </a:ln>
        </p:spPr>
      </p:pic>
    </p:spTree>
    <p:extLst>
      <p:ext uri="{BB962C8B-B14F-4D97-AF65-F5344CB8AC3E}">
        <p14:creationId xmlns:p14="http://schemas.microsoft.com/office/powerpoint/2010/main" val="313611925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5D8FC3-DF12-0E40-89B9-CB04C4820904}"/>
              </a:ext>
            </a:extLst>
          </p:cNvPr>
          <p:cNvSpPr>
            <a:spLocks noGrp="1"/>
          </p:cNvSpPr>
          <p:nvPr>
            <p:ph type="title"/>
          </p:nvPr>
        </p:nvSpPr>
        <p:spPr/>
        <p:txBody>
          <a:bodyPr/>
          <a:lstStyle/>
          <a:p>
            <a:r>
              <a:rPr lang="en-US" dirty="0"/>
              <a:t>Non-Commercial (NC)</a:t>
            </a:r>
          </a:p>
        </p:txBody>
      </p:sp>
      <p:sp>
        <p:nvSpPr>
          <p:cNvPr id="3" name="Content Placeholder 2">
            <a:extLst>
              <a:ext uri="{FF2B5EF4-FFF2-40B4-BE49-F238E27FC236}">
                <a16:creationId xmlns:a16="http://schemas.microsoft.com/office/drawing/2014/main" id="{0592F658-EC48-E54A-BD25-285E8B0F680D}"/>
              </a:ext>
            </a:extLst>
          </p:cNvPr>
          <p:cNvSpPr>
            <a:spLocks noGrp="1"/>
          </p:cNvSpPr>
          <p:nvPr>
            <p:ph idx="1"/>
          </p:nvPr>
        </p:nvSpPr>
        <p:spPr>
          <a:xfrm>
            <a:off x="3957066" y="2042465"/>
            <a:ext cx="4821174" cy="3278126"/>
          </a:xfrm>
        </p:spPr>
        <p:txBody>
          <a:bodyPr/>
          <a:lstStyle/>
          <a:p>
            <a:r>
              <a:rPr lang="en-US" dirty="0"/>
              <a:t>Works can only be used for a non-commercial purpose</a:t>
            </a:r>
          </a:p>
          <a:p>
            <a:endParaRPr lang="en-US" dirty="0"/>
          </a:p>
          <a:p>
            <a:r>
              <a:rPr lang="en-US" dirty="0"/>
              <a:t>Based on the use and not the user </a:t>
            </a:r>
          </a:p>
        </p:txBody>
      </p:sp>
      <p:sp>
        <p:nvSpPr>
          <p:cNvPr id="5" name="Slide Number Placeholder 4">
            <a:extLst>
              <a:ext uri="{FF2B5EF4-FFF2-40B4-BE49-F238E27FC236}">
                <a16:creationId xmlns:a16="http://schemas.microsoft.com/office/drawing/2014/main" id="{104FBAAA-A482-274C-85ED-400839E76288}"/>
              </a:ext>
            </a:extLst>
          </p:cNvPr>
          <p:cNvSpPr>
            <a:spLocks noGrp="1"/>
          </p:cNvSpPr>
          <p:nvPr>
            <p:ph type="sldNum" sz="quarter" idx="12"/>
          </p:nvPr>
        </p:nvSpPr>
        <p:spPr/>
        <p:txBody>
          <a:bodyPr/>
          <a:lstStyle/>
          <a:p>
            <a:fld id="{EBBA2BBE-D6E6-4BE2-A029-E4C4FCB9ADED}" type="slidenum">
              <a:rPr lang="en-US" smtClean="0"/>
              <a:t>16</a:t>
            </a:fld>
            <a:endParaRPr lang="en-US" dirty="0"/>
          </a:p>
        </p:txBody>
      </p:sp>
      <p:pic>
        <p:nvPicPr>
          <p:cNvPr id="6" name="Google Shape;95;p15" descr="ccnc.png">
            <a:extLst>
              <a:ext uri="{FF2B5EF4-FFF2-40B4-BE49-F238E27FC236}">
                <a16:creationId xmlns:a16="http://schemas.microsoft.com/office/drawing/2014/main" id="{BEDAAABC-E316-3441-B048-D39CD1B6F054}"/>
              </a:ext>
            </a:extLst>
          </p:cNvPr>
          <p:cNvPicPr preferRelativeResize="0"/>
          <p:nvPr/>
        </p:nvPicPr>
        <p:blipFill rotWithShape="1">
          <a:blip r:embed="rId3">
            <a:alphaModFix/>
          </a:blip>
          <a:srcRect/>
          <a:stretch/>
        </p:blipFill>
        <p:spPr>
          <a:xfrm>
            <a:off x="530352" y="1887166"/>
            <a:ext cx="2542032" cy="2449339"/>
          </a:xfrm>
          <a:prstGeom prst="rect">
            <a:avLst/>
          </a:prstGeom>
          <a:noFill/>
          <a:ln>
            <a:noFill/>
          </a:ln>
        </p:spPr>
      </p:pic>
    </p:spTree>
    <p:extLst>
      <p:ext uri="{BB962C8B-B14F-4D97-AF65-F5344CB8AC3E}">
        <p14:creationId xmlns:p14="http://schemas.microsoft.com/office/powerpoint/2010/main" val="120941434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0F1363-990A-F74A-B9EE-855054A08CA5}"/>
              </a:ext>
            </a:extLst>
          </p:cNvPr>
          <p:cNvSpPr>
            <a:spLocks noGrp="1"/>
          </p:cNvSpPr>
          <p:nvPr>
            <p:ph type="title"/>
          </p:nvPr>
        </p:nvSpPr>
        <p:spPr/>
        <p:txBody>
          <a:bodyPr/>
          <a:lstStyle/>
          <a:p>
            <a:r>
              <a:rPr lang="en-US" dirty="0"/>
              <a:t>No-Derivatives</a:t>
            </a:r>
          </a:p>
        </p:txBody>
      </p:sp>
      <p:sp>
        <p:nvSpPr>
          <p:cNvPr id="3" name="Content Placeholder 2">
            <a:extLst>
              <a:ext uri="{FF2B5EF4-FFF2-40B4-BE49-F238E27FC236}">
                <a16:creationId xmlns:a16="http://schemas.microsoft.com/office/drawing/2014/main" id="{5B95A033-9B8E-1A4D-A2FE-4F9DA00507E7}"/>
              </a:ext>
            </a:extLst>
          </p:cNvPr>
          <p:cNvSpPr>
            <a:spLocks noGrp="1"/>
          </p:cNvSpPr>
          <p:nvPr>
            <p:ph idx="1"/>
          </p:nvPr>
        </p:nvSpPr>
        <p:spPr>
          <a:xfrm>
            <a:off x="4199238" y="1554479"/>
            <a:ext cx="4316111" cy="4800600"/>
          </a:xfrm>
        </p:spPr>
        <p:txBody>
          <a:bodyPr/>
          <a:lstStyle/>
          <a:p>
            <a:r>
              <a:rPr lang="en-US" dirty="0"/>
              <a:t>Cannot create an adaptation or derivative work (without permission)</a:t>
            </a:r>
          </a:p>
          <a:p>
            <a:endParaRPr lang="en-US" dirty="0"/>
          </a:p>
          <a:p>
            <a:r>
              <a:rPr lang="en-US" dirty="0"/>
              <a:t>Small changes (e.g. format shifting, or minor changes) – that do not alter the nature of the work, are acceptable.</a:t>
            </a:r>
          </a:p>
          <a:p>
            <a:endParaRPr lang="en-US" dirty="0"/>
          </a:p>
        </p:txBody>
      </p:sp>
      <p:sp>
        <p:nvSpPr>
          <p:cNvPr id="5" name="Slide Number Placeholder 4">
            <a:extLst>
              <a:ext uri="{FF2B5EF4-FFF2-40B4-BE49-F238E27FC236}">
                <a16:creationId xmlns:a16="http://schemas.microsoft.com/office/drawing/2014/main" id="{B11C184B-562B-394E-9E93-00F529A03E03}"/>
              </a:ext>
            </a:extLst>
          </p:cNvPr>
          <p:cNvSpPr>
            <a:spLocks noGrp="1"/>
          </p:cNvSpPr>
          <p:nvPr>
            <p:ph type="sldNum" sz="quarter" idx="12"/>
          </p:nvPr>
        </p:nvSpPr>
        <p:spPr/>
        <p:txBody>
          <a:bodyPr/>
          <a:lstStyle/>
          <a:p>
            <a:fld id="{EBBA2BBE-D6E6-4BE2-A029-E4C4FCB9ADED}" type="slidenum">
              <a:rPr lang="en-US" smtClean="0"/>
              <a:t>17</a:t>
            </a:fld>
            <a:endParaRPr lang="en-US" dirty="0"/>
          </a:p>
        </p:txBody>
      </p:sp>
      <p:pic>
        <p:nvPicPr>
          <p:cNvPr id="6" name="Google Shape;102;p16" descr="ccnd.png">
            <a:extLst>
              <a:ext uri="{FF2B5EF4-FFF2-40B4-BE49-F238E27FC236}">
                <a16:creationId xmlns:a16="http://schemas.microsoft.com/office/drawing/2014/main" id="{28225A3D-46CF-314F-AECE-EDA10C73369C}"/>
              </a:ext>
            </a:extLst>
          </p:cNvPr>
          <p:cNvPicPr preferRelativeResize="0"/>
          <p:nvPr/>
        </p:nvPicPr>
        <p:blipFill rotWithShape="1">
          <a:blip r:embed="rId3">
            <a:alphaModFix/>
          </a:blip>
          <a:srcRect/>
          <a:stretch/>
        </p:blipFill>
        <p:spPr>
          <a:xfrm>
            <a:off x="628651" y="1901692"/>
            <a:ext cx="2929301" cy="2968925"/>
          </a:xfrm>
          <a:prstGeom prst="rect">
            <a:avLst/>
          </a:prstGeom>
          <a:noFill/>
          <a:ln>
            <a:noFill/>
          </a:ln>
        </p:spPr>
      </p:pic>
    </p:spTree>
    <p:extLst>
      <p:ext uri="{BB962C8B-B14F-4D97-AF65-F5344CB8AC3E}">
        <p14:creationId xmlns:p14="http://schemas.microsoft.com/office/powerpoint/2010/main" val="9406501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3175B8-BA92-4D4B-BE9D-9E5C2BB55F01}"/>
              </a:ext>
            </a:extLst>
          </p:cNvPr>
          <p:cNvSpPr>
            <a:spLocks noGrp="1"/>
          </p:cNvSpPr>
          <p:nvPr>
            <p:ph type="title"/>
          </p:nvPr>
        </p:nvSpPr>
        <p:spPr/>
        <p:txBody>
          <a:bodyPr/>
          <a:lstStyle/>
          <a:p>
            <a:r>
              <a:rPr lang="en-US" dirty="0"/>
              <a:t>Share-Alike</a:t>
            </a:r>
          </a:p>
        </p:txBody>
      </p:sp>
      <p:sp>
        <p:nvSpPr>
          <p:cNvPr id="3" name="Content Placeholder 2">
            <a:extLst>
              <a:ext uri="{FF2B5EF4-FFF2-40B4-BE49-F238E27FC236}">
                <a16:creationId xmlns:a16="http://schemas.microsoft.com/office/drawing/2014/main" id="{4F40AB84-36BA-F84E-9681-E817018030DF}"/>
              </a:ext>
            </a:extLst>
          </p:cNvPr>
          <p:cNvSpPr>
            <a:spLocks noGrp="1"/>
          </p:cNvSpPr>
          <p:nvPr>
            <p:ph idx="1"/>
          </p:nvPr>
        </p:nvSpPr>
        <p:spPr>
          <a:xfrm>
            <a:off x="3638549" y="1680060"/>
            <a:ext cx="4876801" cy="4800600"/>
          </a:xfrm>
        </p:spPr>
        <p:txBody>
          <a:bodyPr/>
          <a:lstStyle/>
          <a:p>
            <a:r>
              <a:rPr lang="en-US" dirty="0"/>
              <a:t>Any derivative work or adaptation needs to be ”Shared-alike” </a:t>
            </a:r>
          </a:p>
          <a:p>
            <a:endParaRPr lang="en-US" dirty="0"/>
          </a:p>
          <a:p>
            <a:r>
              <a:rPr lang="en-US" dirty="0"/>
              <a:t>In the creation of a new work that incorporates a Share-Alike work, a similar license or more liberal license (e.g. CC-BY) needs to be used. </a:t>
            </a:r>
          </a:p>
        </p:txBody>
      </p:sp>
      <p:sp>
        <p:nvSpPr>
          <p:cNvPr id="5" name="Slide Number Placeholder 4">
            <a:extLst>
              <a:ext uri="{FF2B5EF4-FFF2-40B4-BE49-F238E27FC236}">
                <a16:creationId xmlns:a16="http://schemas.microsoft.com/office/drawing/2014/main" id="{76CC06B6-3A15-8246-B531-489B23708F9A}"/>
              </a:ext>
            </a:extLst>
          </p:cNvPr>
          <p:cNvSpPr>
            <a:spLocks noGrp="1"/>
          </p:cNvSpPr>
          <p:nvPr>
            <p:ph type="sldNum" sz="quarter" idx="12"/>
          </p:nvPr>
        </p:nvSpPr>
        <p:spPr/>
        <p:txBody>
          <a:bodyPr/>
          <a:lstStyle/>
          <a:p>
            <a:fld id="{EBBA2BBE-D6E6-4BE2-A029-E4C4FCB9ADED}" type="slidenum">
              <a:rPr lang="en-US" smtClean="0"/>
              <a:t>18</a:t>
            </a:fld>
            <a:endParaRPr lang="en-US" dirty="0"/>
          </a:p>
        </p:txBody>
      </p:sp>
      <p:pic>
        <p:nvPicPr>
          <p:cNvPr id="6" name="Google Shape;109;p17" descr="ccsa.png">
            <a:extLst>
              <a:ext uri="{FF2B5EF4-FFF2-40B4-BE49-F238E27FC236}">
                <a16:creationId xmlns:a16="http://schemas.microsoft.com/office/drawing/2014/main" id="{AE54F684-1AC3-D64D-B49F-43EE6BC31E30}"/>
              </a:ext>
            </a:extLst>
          </p:cNvPr>
          <p:cNvPicPr preferRelativeResize="0"/>
          <p:nvPr/>
        </p:nvPicPr>
        <p:blipFill rotWithShape="1">
          <a:blip r:embed="rId3">
            <a:alphaModFix/>
          </a:blip>
          <a:srcRect/>
          <a:stretch/>
        </p:blipFill>
        <p:spPr>
          <a:xfrm>
            <a:off x="258064" y="1884741"/>
            <a:ext cx="3015488" cy="3088518"/>
          </a:xfrm>
          <a:prstGeom prst="rect">
            <a:avLst/>
          </a:prstGeom>
          <a:noFill/>
          <a:ln>
            <a:noFill/>
          </a:ln>
        </p:spPr>
      </p:pic>
    </p:spTree>
    <p:extLst>
      <p:ext uri="{BB962C8B-B14F-4D97-AF65-F5344CB8AC3E}">
        <p14:creationId xmlns:p14="http://schemas.microsoft.com/office/powerpoint/2010/main" val="74579948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9B2E36-31B8-E249-91FA-86606DC75260}"/>
              </a:ext>
            </a:extLst>
          </p:cNvPr>
          <p:cNvSpPr>
            <a:spLocks noGrp="1"/>
          </p:cNvSpPr>
          <p:nvPr>
            <p:ph type="title"/>
          </p:nvPr>
        </p:nvSpPr>
        <p:spPr/>
        <p:txBody>
          <a:bodyPr/>
          <a:lstStyle/>
          <a:p>
            <a:r>
              <a:rPr lang="en-US" dirty="0"/>
              <a:t>The Creative Commons Licenses</a:t>
            </a:r>
          </a:p>
        </p:txBody>
      </p:sp>
      <p:sp>
        <p:nvSpPr>
          <p:cNvPr id="3" name="Content Placeholder 2">
            <a:extLst>
              <a:ext uri="{FF2B5EF4-FFF2-40B4-BE49-F238E27FC236}">
                <a16:creationId xmlns:a16="http://schemas.microsoft.com/office/drawing/2014/main" id="{F521FAE1-84BA-7842-9FD3-FE2AEE824926}"/>
              </a:ext>
            </a:extLst>
          </p:cNvPr>
          <p:cNvSpPr>
            <a:spLocks noGrp="1"/>
          </p:cNvSpPr>
          <p:nvPr>
            <p:ph idx="1"/>
          </p:nvPr>
        </p:nvSpPr>
        <p:spPr/>
        <p:txBody>
          <a:bodyPr/>
          <a:lstStyle/>
          <a:p>
            <a:endParaRPr lang="en-US"/>
          </a:p>
        </p:txBody>
      </p:sp>
      <p:sp>
        <p:nvSpPr>
          <p:cNvPr id="5" name="Slide Number Placeholder 4">
            <a:extLst>
              <a:ext uri="{FF2B5EF4-FFF2-40B4-BE49-F238E27FC236}">
                <a16:creationId xmlns:a16="http://schemas.microsoft.com/office/drawing/2014/main" id="{5D3F3AF2-643B-7045-95A1-724EB094B614}"/>
              </a:ext>
            </a:extLst>
          </p:cNvPr>
          <p:cNvSpPr>
            <a:spLocks noGrp="1"/>
          </p:cNvSpPr>
          <p:nvPr>
            <p:ph type="sldNum" sz="quarter" idx="12"/>
          </p:nvPr>
        </p:nvSpPr>
        <p:spPr/>
        <p:txBody>
          <a:bodyPr/>
          <a:lstStyle/>
          <a:p>
            <a:fld id="{EBBA2BBE-D6E6-4BE2-A029-E4C4FCB9ADED}" type="slidenum">
              <a:rPr lang="en-US" smtClean="0"/>
              <a:t>19</a:t>
            </a:fld>
            <a:endParaRPr lang="en-US" dirty="0"/>
          </a:p>
        </p:txBody>
      </p:sp>
      <p:pic>
        <p:nvPicPr>
          <p:cNvPr id="6" name="Google Shape;116;p18">
            <a:extLst>
              <a:ext uri="{FF2B5EF4-FFF2-40B4-BE49-F238E27FC236}">
                <a16:creationId xmlns:a16="http://schemas.microsoft.com/office/drawing/2014/main" id="{B9B46993-F76F-A74C-90CE-B740DEB6134C}"/>
              </a:ext>
            </a:extLst>
          </p:cNvPr>
          <p:cNvPicPr preferRelativeResize="0"/>
          <p:nvPr/>
        </p:nvPicPr>
        <p:blipFill rotWithShape="1">
          <a:blip r:embed="rId3">
            <a:alphaModFix/>
          </a:blip>
          <a:srcRect/>
          <a:stretch/>
        </p:blipFill>
        <p:spPr>
          <a:xfrm>
            <a:off x="628650" y="1207007"/>
            <a:ext cx="7600950" cy="4652158"/>
          </a:xfrm>
          <a:prstGeom prst="rect">
            <a:avLst/>
          </a:prstGeom>
          <a:noFill/>
          <a:ln>
            <a:noFill/>
          </a:ln>
        </p:spPr>
      </p:pic>
    </p:spTree>
    <p:extLst>
      <p:ext uri="{BB962C8B-B14F-4D97-AF65-F5344CB8AC3E}">
        <p14:creationId xmlns:p14="http://schemas.microsoft.com/office/powerpoint/2010/main" val="172762816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Introduction</a:t>
            </a:r>
          </a:p>
        </p:txBody>
      </p:sp>
      <p:sp>
        <p:nvSpPr>
          <p:cNvPr id="3" name="Content Placeholder 2"/>
          <p:cNvSpPr>
            <a:spLocks noGrp="1"/>
          </p:cNvSpPr>
          <p:nvPr>
            <p:ph idx="1"/>
          </p:nvPr>
        </p:nvSpPr>
        <p:spPr>
          <a:xfrm>
            <a:off x="4572000" y="1207008"/>
            <a:ext cx="4343400" cy="971988"/>
          </a:xfrm>
        </p:spPr>
        <p:txBody>
          <a:bodyPr/>
          <a:lstStyle/>
          <a:p>
            <a:pPr marL="0" indent="0">
              <a:buNone/>
            </a:pPr>
            <a:r>
              <a:rPr lang="en-US" dirty="0"/>
              <a:t>Roger Gillis</a:t>
            </a:r>
          </a:p>
          <a:p>
            <a:pPr marL="342900" lvl="1" indent="0">
              <a:buNone/>
            </a:pPr>
            <a:r>
              <a:rPr lang="en-US" dirty="0"/>
              <a:t>Copyright and Digital Humanities Librarian</a:t>
            </a:r>
          </a:p>
          <a:p>
            <a:pPr marL="342900" lvl="1" indent="0">
              <a:buNone/>
            </a:pPr>
            <a:r>
              <a:rPr lang="en-US" dirty="0"/>
              <a:t>Dalhousie Libraries Copyright Office</a:t>
            </a:r>
          </a:p>
          <a:p>
            <a:pPr marL="342900" lvl="1" indent="0">
              <a:buNone/>
            </a:pPr>
            <a:endParaRPr lang="en-US" dirty="0"/>
          </a:p>
          <a:p>
            <a:pPr marL="342900" lvl="1" indent="0">
              <a:buNone/>
            </a:pPr>
            <a:r>
              <a:rPr lang="en-US" dirty="0">
                <a:hlinkClick r:id="rId3"/>
              </a:rPr>
              <a:t>copyright.office@dal.ca</a:t>
            </a:r>
            <a:endParaRPr lang="en-US" dirty="0"/>
          </a:p>
          <a:p>
            <a:pPr marL="342900" lvl="1" indent="0">
              <a:buNone/>
            </a:pPr>
            <a:endParaRPr lang="en-US" dirty="0"/>
          </a:p>
          <a:p>
            <a:pPr marL="342900" lvl="1" indent="0">
              <a:buNone/>
            </a:pPr>
            <a:endParaRPr lang="en-US" b="1" u="sng" dirty="0"/>
          </a:p>
        </p:txBody>
      </p:sp>
      <p:sp>
        <p:nvSpPr>
          <p:cNvPr id="5" name="Slide Number Placeholder 4"/>
          <p:cNvSpPr>
            <a:spLocks noGrp="1"/>
          </p:cNvSpPr>
          <p:nvPr>
            <p:ph type="sldNum" sz="quarter" idx="12"/>
          </p:nvPr>
        </p:nvSpPr>
        <p:spPr/>
        <p:txBody>
          <a:bodyPr/>
          <a:lstStyle/>
          <a:p>
            <a:fld id="{EBBA2BBE-D6E6-4BE2-A029-E4C4FCB9ADED}" type="slidenum">
              <a:rPr lang="en-US" smtClean="0"/>
              <a:t>2</a:t>
            </a:fld>
            <a:endParaRPr lang="en-US" dirty="0"/>
          </a:p>
        </p:txBody>
      </p:sp>
      <p:pic>
        <p:nvPicPr>
          <p:cNvPr id="7" name="Picture 6">
            <a:extLst>
              <a:ext uri="{FF2B5EF4-FFF2-40B4-BE49-F238E27FC236}">
                <a16:creationId xmlns:a16="http://schemas.microsoft.com/office/drawing/2014/main" id="{5B6C5731-77FF-0C49-86F5-0AD0654C3EA8}"/>
              </a:ext>
            </a:extLst>
          </p:cNvPr>
          <p:cNvPicPr>
            <a:picLocks noChangeAspect="1"/>
          </p:cNvPicPr>
          <p:nvPr/>
        </p:nvPicPr>
        <p:blipFill rotWithShape="1">
          <a:blip r:embed="rId4">
            <a:extLst>
              <a:ext uri="{28A0092B-C50C-407E-A947-70E740481C1C}">
                <a14:useLocalDpi xmlns:a14="http://schemas.microsoft.com/office/drawing/2010/main" val="0"/>
              </a:ext>
            </a:extLst>
          </a:blip>
          <a:srcRect l="8387" r="20599" b="35751"/>
          <a:stretch/>
        </p:blipFill>
        <p:spPr>
          <a:xfrm>
            <a:off x="914400" y="1207008"/>
            <a:ext cx="2775284" cy="2954364"/>
          </a:xfrm>
          <a:prstGeom prst="rect">
            <a:avLst/>
          </a:prstGeom>
        </p:spPr>
      </p:pic>
      <p:sp>
        <p:nvSpPr>
          <p:cNvPr id="8" name="TextBox 7">
            <a:extLst>
              <a:ext uri="{FF2B5EF4-FFF2-40B4-BE49-F238E27FC236}">
                <a16:creationId xmlns:a16="http://schemas.microsoft.com/office/drawing/2014/main" id="{FE7093E2-A8AB-3A40-BD8D-046D5BEDE77B}"/>
              </a:ext>
            </a:extLst>
          </p:cNvPr>
          <p:cNvSpPr txBox="1"/>
          <p:nvPr/>
        </p:nvSpPr>
        <p:spPr>
          <a:xfrm>
            <a:off x="1137424" y="5374888"/>
            <a:ext cx="7377926" cy="800219"/>
          </a:xfrm>
          <a:prstGeom prst="rect">
            <a:avLst/>
          </a:prstGeom>
          <a:noFill/>
        </p:spPr>
        <p:txBody>
          <a:bodyPr wrap="square" rtlCol="0">
            <a:spAutoFit/>
          </a:bodyPr>
          <a:lstStyle/>
          <a:p>
            <a:r>
              <a:rPr lang="en-US" sz="2800" b="1" u="sng" dirty="0"/>
              <a:t>https://</a:t>
            </a:r>
            <a:r>
              <a:rPr lang="en-US" sz="2800" b="1" u="sng" dirty="0" err="1"/>
              <a:t>libraries.dal.ca</a:t>
            </a:r>
            <a:r>
              <a:rPr lang="en-US" sz="2800" b="1" u="sng" dirty="0"/>
              <a:t>/copyright</a:t>
            </a:r>
          </a:p>
          <a:p>
            <a:endParaRPr lang="en-US" dirty="0"/>
          </a:p>
        </p:txBody>
      </p:sp>
      <p:sp>
        <p:nvSpPr>
          <p:cNvPr id="6" name="TextBox 5">
            <a:extLst>
              <a:ext uri="{FF2B5EF4-FFF2-40B4-BE49-F238E27FC236}">
                <a16:creationId xmlns:a16="http://schemas.microsoft.com/office/drawing/2014/main" id="{2D9A499A-3E8B-8448-AFC7-F63738A01E2B}"/>
              </a:ext>
            </a:extLst>
          </p:cNvPr>
          <p:cNvSpPr txBox="1"/>
          <p:nvPr/>
        </p:nvSpPr>
        <p:spPr>
          <a:xfrm>
            <a:off x="914400" y="4464424"/>
            <a:ext cx="3376246" cy="646331"/>
          </a:xfrm>
          <a:prstGeom prst="rect">
            <a:avLst/>
          </a:prstGeom>
          <a:noFill/>
        </p:spPr>
        <p:txBody>
          <a:bodyPr wrap="square" rtlCol="0">
            <a:spAutoFit/>
          </a:bodyPr>
          <a:lstStyle/>
          <a:p>
            <a:r>
              <a:rPr lang="en-US" dirty="0"/>
              <a:t>Photo by </a:t>
            </a:r>
            <a:r>
              <a:rPr lang="en-US" dirty="0" err="1"/>
              <a:t>Sebaastian</a:t>
            </a:r>
            <a:r>
              <a:rPr lang="en-US" dirty="0"/>
              <a:t> Ter Burg. Licensed under CC-BY</a:t>
            </a:r>
          </a:p>
        </p:txBody>
      </p:sp>
    </p:spTree>
    <p:extLst>
      <p:ext uri="{BB962C8B-B14F-4D97-AF65-F5344CB8AC3E}">
        <p14:creationId xmlns:p14="http://schemas.microsoft.com/office/powerpoint/2010/main" val="398338286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6C65AD-645F-914D-BF66-8C7169E09337}"/>
              </a:ext>
            </a:extLst>
          </p:cNvPr>
          <p:cNvSpPr>
            <a:spLocks noGrp="1"/>
          </p:cNvSpPr>
          <p:nvPr>
            <p:ph type="title"/>
          </p:nvPr>
        </p:nvSpPr>
        <p:spPr/>
        <p:txBody>
          <a:bodyPr/>
          <a:lstStyle/>
          <a:p>
            <a:r>
              <a:rPr lang="en-US" dirty="0"/>
              <a:t>CC-BY License</a:t>
            </a:r>
          </a:p>
        </p:txBody>
      </p:sp>
      <p:sp>
        <p:nvSpPr>
          <p:cNvPr id="3" name="Content Placeholder 2">
            <a:extLst>
              <a:ext uri="{FF2B5EF4-FFF2-40B4-BE49-F238E27FC236}">
                <a16:creationId xmlns:a16="http://schemas.microsoft.com/office/drawing/2014/main" id="{61F0D3F5-83A4-E54C-979B-553AF2D0E9D4}"/>
              </a:ext>
            </a:extLst>
          </p:cNvPr>
          <p:cNvSpPr>
            <a:spLocks noGrp="1"/>
          </p:cNvSpPr>
          <p:nvPr>
            <p:ph idx="1"/>
          </p:nvPr>
        </p:nvSpPr>
        <p:spPr>
          <a:xfrm>
            <a:off x="4827889" y="2123182"/>
            <a:ext cx="4316111" cy="1792224"/>
          </a:xfrm>
        </p:spPr>
        <p:txBody>
          <a:bodyPr/>
          <a:lstStyle/>
          <a:p>
            <a:pPr marL="0" indent="0">
              <a:buNone/>
            </a:pPr>
            <a:endParaRPr lang="en-US" dirty="0"/>
          </a:p>
          <a:p>
            <a:pPr marL="0" indent="0">
              <a:buNone/>
            </a:pPr>
            <a:r>
              <a:rPr lang="en-US" dirty="0"/>
              <a:t>Just one condition: </a:t>
            </a:r>
          </a:p>
          <a:p>
            <a:pPr marL="0" indent="0">
              <a:buNone/>
            </a:pPr>
            <a:r>
              <a:rPr lang="en-US" dirty="0"/>
              <a:t>Attribution</a:t>
            </a:r>
          </a:p>
        </p:txBody>
      </p:sp>
      <p:sp>
        <p:nvSpPr>
          <p:cNvPr id="5" name="Slide Number Placeholder 4">
            <a:extLst>
              <a:ext uri="{FF2B5EF4-FFF2-40B4-BE49-F238E27FC236}">
                <a16:creationId xmlns:a16="http://schemas.microsoft.com/office/drawing/2014/main" id="{27F1965F-5094-234D-8F03-C596149C110B}"/>
              </a:ext>
            </a:extLst>
          </p:cNvPr>
          <p:cNvSpPr>
            <a:spLocks noGrp="1"/>
          </p:cNvSpPr>
          <p:nvPr>
            <p:ph type="sldNum" sz="quarter" idx="12"/>
          </p:nvPr>
        </p:nvSpPr>
        <p:spPr/>
        <p:txBody>
          <a:bodyPr/>
          <a:lstStyle/>
          <a:p>
            <a:fld id="{EBBA2BBE-D6E6-4BE2-A029-E4C4FCB9ADED}" type="slidenum">
              <a:rPr lang="en-US" smtClean="0"/>
              <a:t>20</a:t>
            </a:fld>
            <a:endParaRPr lang="en-US" dirty="0"/>
          </a:p>
        </p:txBody>
      </p:sp>
      <p:pic>
        <p:nvPicPr>
          <p:cNvPr id="6" name="Google Shape;121;p19">
            <a:extLst>
              <a:ext uri="{FF2B5EF4-FFF2-40B4-BE49-F238E27FC236}">
                <a16:creationId xmlns:a16="http://schemas.microsoft.com/office/drawing/2014/main" id="{EC35D87E-C3F2-3749-BF7B-75095AF7784F}"/>
              </a:ext>
            </a:extLst>
          </p:cNvPr>
          <p:cNvPicPr preferRelativeResize="0"/>
          <p:nvPr/>
        </p:nvPicPr>
        <p:blipFill rotWithShape="1">
          <a:blip r:embed="rId3">
            <a:alphaModFix/>
          </a:blip>
          <a:srcRect r="50592" b="66719"/>
          <a:stretch/>
        </p:blipFill>
        <p:spPr>
          <a:xfrm>
            <a:off x="624633" y="2357061"/>
            <a:ext cx="3545031" cy="1324467"/>
          </a:xfrm>
          <a:prstGeom prst="rect">
            <a:avLst/>
          </a:prstGeom>
          <a:noFill/>
          <a:ln>
            <a:noFill/>
          </a:ln>
          <a:effectLst>
            <a:outerShdw blurRad="57150" dist="19050" dir="5400000" algn="bl" rotWithShape="0">
              <a:srgbClr val="000000">
                <a:alpha val="49803"/>
              </a:srgbClr>
            </a:outerShdw>
          </a:effectLst>
        </p:spPr>
      </p:pic>
    </p:spTree>
    <p:extLst>
      <p:ext uri="{BB962C8B-B14F-4D97-AF65-F5344CB8AC3E}">
        <p14:creationId xmlns:p14="http://schemas.microsoft.com/office/powerpoint/2010/main" val="402439629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2FDDD7-90EF-9C46-BCF9-29481497440F}"/>
              </a:ext>
            </a:extLst>
          </p:cNvPr>
          <p:cNvSpPr>
            <a:spLocks noGrp="1"/>
          </p:cNvSpPr>
          <p:nvPr>
            <p:ph type="title"/>
          </p:nvPr>
        </p:nvSpPr>
        <p:spPr/>
        <p:txBody>
          <a:bodyPr/>
          <a:lstStyle/>
          <a:p>
            <a:r>
              <a:rPr lang="en-US" dirty="0"/>
              <a:t>CC-BY Attribution </a:t>
            </a:r>
            <a:r>
              <a:rPr lang="en-US" dirty="0" err="1"/>
              <a:t>ShareAlike</a:t>
            </a:r>
            <a:r>
              <a:rPr lang="en-US" dirty="0"/>
              <a:t> License</a:t>
            </a:r>
          </a:p>
        </p:txBody>
      </p:sp>
      <p:sp>
        <p:nvSpPr>
          <p:cNvPr id="3" name="Content Placeholder 2">
            <a:extLst>
              <a:ext uri="{FF2B5EF4-FFF2-40B4-BE49-F238E27FC236}">
                <a16:creationId xmlns:a16="http://schemas.microsoft.com/office/drawing/2014/main" id="{149AA20F-A845-F045-B2F9-3B6DBBBD606C}"/>
              </a:ext>
            </a:extLst>
          </p:cNvPr>
          <p:cNvSpPr>
            <a:spLocks noGrp="1"/>
          </p:cNvSpPr>
          <p:nvPr>
            <p:ph idx="1"/>
          </p:nvPr>
        </p:nvSpPr>
        <p:spPr>
          <a:xfrm>
            <a:off x="5271372" y="2224193"/>
            <a:ext cx="3243978" cy="2914670"/>
          </a:xfrm>
        </p:spPr>
        <p:txBody>
          <a:bodyPr/>
          <a:lstStyle/>
          <a:p>
            <a:pPr marL="0" indent="0">
              <a:buNone/>
            </a:pPr>
            <a:r>
              <a:rPr lang="en-US" dirty="0"/>
              <a:t>Two conditions: </a:t>
            </a:r>
          </a:p>
          <a:p>
            <a:endParaRPr lang="en-US" dirty="0"/>
          </a:p>
          <a:p>
            <a:pPr lvl="1"/>
            <a:r>
              <a:rPr lang="en-US" dirty="0"/>
              <a:t>Attribution</a:t>
            </a:r>
          </a:p>
          <a:p>
            <a:pPr lvl="1"/>
            <a:r>
              <a:rPr lang="en-US" dirty="0"/>
              <a:t>Share-Alike</a:t>
            </a:r>
          </a:p>
        </p:txBody>
      </p:sp>
      <p:sp>
        <p:nvSpPr>
          <p:cNvPr id="5" name="Slide Number Placeholder 4">
            <a:extLst>
              <a:ext uri="{FF2B5EF4-FFF2-40B4-BE49-F238E27FC236}">
                <a16:creationId xmlns:a16="http://schemas.microsoft.com/office/drawing/2014/main" id="{0EE17AE4-D505-B547-9062-E9F7A62B8D03}"/>
              </a:ext>
            </a:extLst>
          </p:cNvPr>
          <p:cNvSpPr>
            <a:spLocks noGrp="1"/>
          </p:cNvSpPr>
          <p:nvPr>
            <p:ph type="sldNum" sz="quarter" idx="12"/>
          </p:nvPr>
        </p:nvSpPr>
        <p:spPr/>
        <p:txBody>
          <a:bodyPr/>
          <a:lstStyle/>
          <a:p>
            <a:fld id="{EBBA2BBE-D6E6-4BE2-A029-E4C4FCB9ADED}" type="slidenum">
              <a:rPr lang="en-US" smtClean="0"/>
              <a:t>21</a:t>
            </a:fld>
            <a:endParaRPr lang="en-US" dirty="0"/>
          </a:p>
        </p:txBody>
      </p:sp>
      <p:pic>
        <p:nvPicPr>
          <p:cNvPr id="6" name="Google Shape;127;p20">
            <a:extLst>
              <a:ext uri="{FF2B5EF4-FFF2-40B4-BE49-F238E27FC236}">
                <a16:creationId xmlns:a16="http://schemas.microsoft.com/office/drawing/2014/main" id="{39A6781E-D3F4-F140-B803-A17DB9423A65}"/>
              </a:ext>
            </a:extLst>
          </p:cNvPr>
          <p:cNvPicPr preferRelativeResize="0"/>
          <p:nvPr/>
        </p:nvPicPr>
        <p:blipFill rotWithShape="1">
          <a:blip r:embed="rId3">
            <a:alphaModFix/>
          </a:blip>
          <a:srcRect l="-616" t="33358" r="51210" b="33359"/>
          <a:stretch/>
        </p:blipFill>
        <p:spPr>
          <a:xfrm>
            <a:off x="628650" y="2524246"/>
            <a:ext cx="3803205" cy="1533800"/>
          </a:xfrm>
          <a:prstGeom prst="rect">
            <a:avLst/>
          </a:prstGeom>
          <a:noFill/>
          <a:ln>
            <a:noFill/>
          </a:ln>
          <a:effectLst>
            <a:outerShdw blurRad="57150" dist="19050" dir="5400000" algn="bl" rotWithShape="0">
              <a:srgbClr val="000000">
                <a:alpha val="49803"/>
              </a:srgbClr>
            </a:outerShdw>
          </a:effectLst>
        </p:spPr>
      </p:pic>
    </p:spTree>
    <p:extLst>
      <p:ext uri="{BB962C8B-B14F-4D97-AF65-F5344CB8AC3E}">
        <p14:creationId xmlns:p14="http://schemas.microsoft.com/office/powerpoint/2010/main" val="45294065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FE45E9-4F42-C04B-9F73-991B042F0826}"/>
              </a:ext>
            </a:extLst>
          </p:cNvPr>
          <p:cNvSpPr>
            <a:spLocks noGrp="1"/>
          </p:cNvSpPr>
          <p:nvPr>
            <p:ph type="title"/>
          </p:nvPr>
        </p:nvSpPr>
        <p:spPr/>
        <p:txBody>
          <a:bodyPr/>
          <a:lstStyle/>
          <a:p>
            <a:r>
              <a:rPr lang="en-US" dirty="0"/>
              <a:t>CC-BY Non-Commercial</a:t>
            </a:r>
          </a:p>
        </p:txBody>
      </p:sp>
      <p:sp>
        <p:nvSpPr>
          <p:cNvPr id="3" name="Content Placeholder 2">
            <a:extLst>
              <a:ext uri="{FF2B5EF4-FFF2-40B4-BE49-F238E27FC236}">
                <a16:creationId xmlns:a16="http://schemas.microsoft.com/office/drawing/2014/main" id="{0DFABE08-4840-4B41-A013-805E43F6C478}"/>
              </a:ext>
            </a:extLst>
          </p:cNvPr>
          <p:cNvSpPr>
            <a:spLocks noGrp="1"/>
          </p:cNvSpPr>
          <p:nvPr>
            <p:ph idx="1"/>
          </p:nvPr>
        </p:nvSpPr>
        <p:spPr>
          <a:xfrm>
            <a:off x="4572000" y="1926733"/>
            <a:ext cx="4181093" cy="2221992"/>
          </a:xfrm>
        </p:spPr>
        <p:txBody>
          <a:bodyPr/>
          <a:lstStyle/>
          <a:p>
            <a:pPr marL="0" indent="0">
              <a:buNone/>
            </a:pPr>
            <a:r>
              <a:rPr lang="en-US" dirty="0"/>
              <a:t>Two conditions: </a:t>
            </a:r>
          </a:p>
          <a:p>
            <a:pPr marL="0" indent="0">
              <a:buNone/>
            </a:pPr>
            <a:r>
              <a:rPr lang="en-US" dirty="0"/>
              <a:t>	Attribution</a:t>
            </a:r>
          </a:p>
          <a:p>
            <a:pPr marL="0" indent="0">
              <a:buNone/>
            </a:pPr>
            <a:r>
              <a:rPr lang="en-US" dirty="0"/>
              <a:t>	Non-commercial use </a:t>
            </a:r>
          </a:p>
        </p:txBody>
      </p:sp>
      <p:sp>
        <p:nvSpPr>
          <p:cNvPr id="5" name="Slide Number Placeholder 4">
            <a:extLst>
              <a:ext uri="{FF2B5EF4-FFF2-40B4-BE49-F238E27FC236}">
                <a16:creationId xmlns:a16="http://schemas.microsoft.com/office/drawing/2014/main" id="{5B617332-1C52-E145-ABBC-C7DE4ABB7754}"/>
              </a:ext>
            </a:extLst>
          </p:cNvPr>
          <p:cNvSpPr>
            <a:spLocks noGrp="1"/>
          </p:cNvSpPr>
          <p:nvPr>
            <p:ph type="sldNum" sz="quarter" idx="12"/>
          </p:nvPr>
        </p:nvSpPr>
        <p:spPr/>
        <p:txBody>
          <a:bodyPr/>
          <a:lstStyle/>
          <a:p>
            <a:fld id="{EBBA2BBE-D6E6-4BE2-A029-E4C4FCB9ADED}" type="slidenum">
              <a:rPr lang="en-US" smtClean="0"/>
              <a:t>22</a:t>
            </a:fld>
            <a:endParaRPr lang="en-US" dirty="0"/>
          </a:p>
        </p:txBody>
      </p:sp>
      <p:pic>
        <p:nvPicPr>
          <p:cNvPr id="6" name="Google Shape;134;p21">
            <a:extLst>
              <a:ext uri="{FF2B5EF4-FFF2-40B4-BE49-F238E27FC236}">
                <a16:creationId xmlns:a16="http://schemas.microsoft.com/office/drawing/2014/main" id="{1EF8F70C-2B1E-A540-A06F-A93BC0551CEC}"/>
              </a:ext>
            </a:extLst>
          </p:cNvPr>
          <p:cNvPicPr preferRelativeResize="0"/>
          <p:nvPr/>
        </p:nvPicPr>
        <p:blipFill rotWithShape="1">
          <a:blip r:embed="rId3">
            <a:alphaModFix/>
          </a:blip>
          <a:srcRect l="-621" t="66719" r="51214"/>
          <a:stretch/>
        </p:blipFill>
        <p:spPr>
          <a:xfrm>
            <a:off x="628651" y="1926733"/>
            <a:ext cx="3149599" cy="1502267"/>
          </a:xfrm>
          <a:prstGeom prst="rect">
            <a:avLst/>
          </a:prstGeom>
          <a:noFill/>
          <a:ln>
            <a:noFill/>
          </a:ln>
          <a:effectLst>
            <a:outerShdw blurRad="57150" dist="19050" dir="5400000" algn="bl" rotWithShape="0">
              <a:srgbClr val="000000">
                <a:alpha val="49803"/>
              </a:srgbClr>
            </a:outerShdw>
          </a:effectLst>
        </p:spPr>
      </p:pic>
    </p:spTree>
    <p:extLst>
      <p:ext uri="{BB962C8B-B14F-4D97-AF65-F5344CB8AC3E}">
        <p14:creationId xmlns:p14="http://schemas.microsoft.com/office/powerpoint/2010/main" val="142434707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7629C6-8404-5A40-AFDD-66A07746869D}"/>
              </a:ext>
            </a:extLst>
          </p:cNvPr>
          <p:cNvSpPr>
            <a:spLocks noGrp="1"/>
          </p:cNvSpPr>
          <p:nvPr>
            <p:ph type="title"/>
          </p:nvPr>
        </p:nvSpPr>
        <p:spPr/>
        <p:txBody>
          <a:bodyPr/>
          <a:lstStyle/>
          <a:p>
            <a:r>
              <a:rPr lang="en-US" dirty="0"/>
              <a:t>CC-BY-ND</a:t>
            </a:r>
          </a:p>
        </p:txBody>
      </p:sp>
      <p:sp>
        <p:nvSpPr>
          <p:cNvPr id="3" name="Content Placeholder 2">
            <a:extLst>
              <a:ext uri="{FF2B5EF4-FFF2-40B4-BE49-F238E27FC236}">
                <a16:creationId xmlns:a16="http://schemas.microsoft.com/office/drawing/2014/main" id="{803B64AD-3C43-9C43-8F91-8CAD9E659FFD}"/>
              </a:ext>
            </a:extLst>
          </p:cNvPr>
          <p:cNvSpPr>
            <a:spLocks noGrp="1"/>
          </p:cNvSpPr>
          <p:nvPr>
            <p:ph idx="1"/>
          </p:nvPr>
        </p:nvSpPr>
        <p:spPr>
          <a:xfrm>
            <a:off x="4826000" y="1645920"/>
            <a:ext cx="3689350" cy="2395728"/>
          </a:xfrm>
        </p:spPr>
        <p:txBody>
          <a:bodyPr/>
          <a:lstStyle/>
          <a:p>
            <a:pPr marL="0" indent="0">
              <a:buNone/>
            </a:pPr>
            <a:r>
              <a:rPr lang="en-US" dirty="0"/>
              <a:t>2 conditions: </a:t>
            </a:r>
          </a:p>
          <a:p>
            <a:pPr marL="0" indent="0">
              <a:buNone/>
            </a:pPr>
            <a:r>
              <a:rPr lang="en-US" dirty="0"/>
              <a:t>	Attribution</a:t>
            </a:r>
          </a:p>
          <a:p>
            <a:pPr marL="0" indent="0">
              <a:buNone/>
            </a:pPr>
            <a:r>
              <a:rPr lang="en-US" dirty="0"/>
              <a:t>	No-Derivative works</a:t>
            </a:r>
          </a:p>
        </p:txBody>
      </p:sp>
      <p:sp>
        <p:nvSpPr>
          <p:cNvPr id="5" name="Slide Number Placeholder 4">
            <a:extLst>
              <a:ext uri="{FF2B5EF4-FFF2-40B4-BE49-F238E27FC236}">
                <a16:creationId xmlns:a16="http://schemas.microsoft.com/office/drawing/2014/main" id="{AEA07064-04E3-AD4C-A48E-FFF2785A2398}"/>
              </a:ext>
            </a:extLst>
          </p:cNvPr>
          <p:cNvSpPr>
            <a:spLocks noGrp="1"/>
          </p:cNvSpPr>
          <p:nvPr>
            <p:ph type="sldNum" sz="quarter" idx="12"/>
          </p:nvPr>
        </p:nvSpPr>
        <p:spPr/>
        <p:txBody>
          <a:bodyPr/>
          <a:lstStyle/>
          <a:p>
            <a:fld id="{EBBA2BBE-D6E6-4BE2-A029-E4C4FCB9ADED}" type="slidenum">
              <a:rPr lang="en-US" smtClean="0"/>
              <a:t>23</a:t>
            </a:fld>
            <a:endParaRPr lang="en-US" dirty="0"/>
          </a:p>
        </p:txBody>
      </p:sp>
      <p:pic>
        <p:nvPicPr>
          <p:cNvPr id="6" name="Google Shape;141;p22">
            <a:extLst>
              <a:ext uri="{FF2B5EF4-FFF2-40B4-BE49-F238E27FC236}">
                <a16:creationId xmlns:a16="http://schemas.microsoft.com/office/drawing/2014/main" id="{13D5A4D2-7303-6548-9B22-BEC81068F2BA}"/>
              </a:ext>
            </a:extLst>
          </p:cNvPr>
          <p:cNvPicPr preferRelativeResize="0"/>
          <p:nvPr/>
        </p:nvPicPr>
        <p:blipFill rotWithShape="1">
          <a:blip r:embed="rId3">
            <a:alphaModFix/>
          </a:blip>
          <a:srcRect l="50592" t="33358" b="33359"/>
          <a:stretch/>
        </p:blipFill>
        <p:spPr>
          <a:xfrm>
            <a:off x="478329" y="1645920"/>
            <a:ext cx="3689351" cy="1486968"/>
          </a:xfrm>
          <a:prstGeom prst="rect">
            <a:avLst/>
          </a:prstGeom>
          <a:noFill/>
          <a:ln>
            <a:noFill/>
          </a:ln>
          <a:effectLst>
            <a:outerShdw blurRad="57150" dist="19050" dir="5400000" algn="bl" rotWithShape="0">
              <a:srgbClr val="000000">
                <a:alpha val="49803"/>
              </a:srgbClr>
            </a:outerShdw>
          </a:effectLst>
        </p:spPr>
      </p:pic>
    </p:spTree>
    <p:extLst>
      <p:ext uri="{BB962C8B-B14F-4D97-AF65-F5344CB8AC3E}">
        <p14:creationId xmlns:p14="http://schemas.microsoft.com/office/powerpoint/2010/main" val="352449177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30A25C-111E-A449-81CF-7DD6BC0C593B}"/>
              </a:ext>
            </a:extLst>
          </p:cNvPr>
          <p:cNvSpPr>
            <a:spLocks noGrp="1"/>
          </p:cNvSpPr>
          <p:nvPr>
            <p:ph type="title"/>
          </p:nvPr>
        </p:nvSpPr>
        <p:spPr/>
        <p:txBody>
          <a:bodyPr/>
          <a:lstStyle/>
          <a:p>
            <a:r>
              <a:rPr lang="en-US" dirty="0"/>
              <a:t>Licenses with 3 conditions</a:t>
            </a:r>
          </a:p>
        </p:txBody>
      </p:sp>
      <p:sp>
        <p:nvSpPr>
          <p:cNvPr id="3" name="Content Placeholder 2">
            <a:extLst>
              <a:ext uri="{FF2B5EF4-FFF2-40B4-BE49-F238E27FC236}">
                <a16:creationId xmlns:a16="http://schemas.microsoft.com/office/drawing/2014/main" id="{E3187404-84E0-ED4A-AFD5-4AA6D03985A6}"/>
              </a:ext>
            </a:extLst>
          </p:cNvPr>
          <p:cNvSpPr>
            <a:spLocks noGrp="1"/>
          </p:cNvSpPr>
          <p:nvPr>
            <p:ph idx="1"/>
          </p:nvPr>
        </p:nvSpPr>
        <p:spPr>
          <a:xfrm>
            <a:off x="4827889" y="1281228"/>
            <a:ext cx="4316111" cy="4800600"/>
          </a:xfrm>
        </p:spPr>
        <p:txBody>
          <a:bodyPr/>
          <a:lstStyle/>
          <a:p>
            <a:pPr marL="0" indent="0">
              <a:buNone/>
            </a:pPr>
            <a:r>
              <a:rPr lang="en-US" dirty="0"/>
              <a:t>CC-BY-NC-SA:</a:t>
            </a:r>
          </a:p>
          <a:p>
            <a:pPr marL="0" indent="0">
              <a:buNone/>
            </a:pPr>
            <a:r>
              <a:rPr lang="en-US" dirty="0"/>
              <a:t>	Attribution</a:t>
            </a:r>
          </a:p>
          <a:p>
            <a:pPr marL="0" indent="0">
              <a:buNone/>
            </a:pPr>
            <a:r>
              <a:rPr lang="en-US" dirty="0"/>
              <a:t>	Non-Commercial</a:t>
            </a:r>
          </a:p>
          <a:p>
            <a:pPr marL="0" indent="0">
              <a:buNone/>
            </a:pPr>
            <a:r>
              <a:rPr lang="en-US" dirty="0"/>
              <a:t>	Share-Alike</a:t>
            </a:r>
          </a:p>
          <a:p>
            <a:pPr marL="0" indent="0">
              <a:buNone/>
            </a:pPr>
            <a:endParaRPr lang="en-US" dirty="0"/>
          </a:p>
          <a:p>
            <a:pPr marL="0" indent="0">
              <a:buNone/>
            </a:pPr>
            <a:r>
              <a:rPr lang="en-US" dirty="0"/>
              <a:t>CC-BY-NC-ND:</a:t>
            </a:r>
          </a:p>
          <a:p>
            <a:pPr marL="0" indent="0">
              <a:buNone/>
            </a:pPr>
            <a:r>
              <a:rPr lang="en-US" dirty="0"/>
              <a:t>	Attribution</a:t>
            </a:r>
          </a:p>
          <a:p>
            <a:pPr marL="0" indent="0">
              <a:buNone/>
            </a:pPr>
            <a:r>
              <a:rPr lang="en-US" dirty="0"/>
              <a:t>	Non-Commercial</a:t>
            </a:r>
          </a:p>
          <a:p>
            <a:pPr marL="0" indent="0">
              <a:buNone/>
            </a:pPr>
            <a:r>
              <a:rPr lang="en-US" dirty="0"/>
              <a:t>	No-Derivatives</a:t>
            </a:r>
          </a:p>
          <a:p>
            <a:pPr marL="0" indent="0">
              <a:buNone/>
            </a:pPr>
            <a:endParaRPr lang="en-US" dirty="0"/>
          </a:p>
          <a:p>
            <a:pPr marL="0" indent="0">
              <a:buNone/>
            </a:pPr>
            <a:endParaRPr lang="en-US" dirty="0"/>
          </a:p>
        </p:txBody>
      </p:sp>
      <p:sp>
        <p:nvSpPr>
          <p:cNvPr id="5" name="Slide Number Placeholder 4">
            <a:extLst>
              <a:ext uri="{FF2B5EF4-FFF2-40B4-BE49-F238E27FC236}">
                <a16:creationId xmlns:a16="http://schemas.microsoft.com/office/drawing/2014/main" id="{FB0BD0FC-F472-FF47-9378-8B07B4CC642A}"/>
              </a:ext>
            </a:extLst>
          </p:cNvPr>
          <p:cNvSpPr>
            <a:spLocks noGrp="1"/>
          </p:cNvSpPr>
          <p:nvPr>
            <p:ph type="sldNum" sz="quarter" idx="12"/>
          </p:nvPr>
        </p:nvSpPr>
        <p:spPr/>
        <p:txBody>
          <a:bodyPr/>
          <a:lstStyle/>
          <a:p>
            <a:fld id="{EBBA2BBE-D6E6-4BE2-A029-E4C4FCB9ADED}" type="slidenum">
              <a:rPr lang="en-US" smtClean="0"/>
              <a:t>24</a:t>
            </a:fld>
            <a:endParaRPr lang="en-US" dirty="0"/>
          </a:p>
        </p:txBody>
      </p:sp>
      <p:pic>
        <p:nvPicPr>
          <p:cNvPr id="6" name="Google Shape;148;p23">
            <a:extLst>
              <a:ext uri="{FF2B5EF4-FFF2-40B4-BE49-F238E27FC236}">
                <a16:creationId xmlns:a16="http://schemas.microsoft.com/office/drawing/2014/main" id="{F8772346-3BBD-9146-AA96-7EAF08A90916}"/>
              </a:ext>
            </a:extLst>
          </p:cNvPr>
          <p:cNvPicPr preferRelativeResize="0"/>
          <p:nvPr/>
        </p:nvPicPr>
        <p:blipFill rotWithShape="1">
          <a:blip r:embed="rId3">
            <a:alphaModFix/>
          </a:blip>
          <a:srcRect l="50592" t="-1307" b="68027"/>
          <a:stretch/>
        </p:blipFill>
        <p:spPr>
          <a:xfrm>
            <a:off x="277512" y="1547805"/>
            <a:ext cx="4013200" cy="1748100"/>
          </a:xfrm>
          <a:prstGeom prst="rect">
            <a:avLst/>
          </a:prstGeom>
          <a:noFill/>
          <a:ln>
            <a:noFill/>
          </a:ln>
          <a:effectLst>
            <a:outerShdw blurRad="57150" dist="19050" dir="5400000" algn="bl" rotWithShape="0">
              <a:srgbClr val="000000">
                <a:alpha val="49803"/>
              </a:srgbClr>
            </a:outerShdw>
          </a:effectLst>
        </p:spPr>
      </p:pic>
      <p:pic>
        <p:nvPicPr>
          <p:cNvPr id="7" name="Google Shape;151;p23">
            <a:extLst>
              <a:ext uri="{FF2B5EF4-FFF2-40B4-BE49-F238E27FC236}">
                <a16:creationId xmlns:a16="http://schemas.microsoft.com/office/drawing/2014/main" id="{A1BF05A1-873D-834A-9B56-1907C103D644}"/>
              </a:ext>
            </a:extLst>
          </p:cNvPr>
          <p:cNvPicPr preferRelativeResize="0"/>
          <p:nvPr/>
        </p:nvPicPr>
        <p:blipFill rotWithShape="1">
          <a:blip r:embed="rId3">
            <a:alphaModFix/>
          </a:blip>
          <a:srcRect l="51625" t="68004" r="-1031" b="-1284"/>
          <a:stretch/>
        </p:blipFill>
        <p:spPr>
          <a:xfrm>
            <a:off x="379112" y="3792708"/>
            <a:ext cx="4013200" cy="1748100"/>
          </a:xfrm>
          <a:prstGeom prst="rect">
            <a:avLst/>
          </a:prstGeom>
          <a:noFill/>
          <a:ln>
            <a:noFill/>
          </a:ln>
          <a:effectLst>
            <a:outerShdw blurRad="57150" dist="19050" dir="5400000" algn="bl" rotWithShape="0">
              <a:srgbClr val="000000">
                <a:alpha val="49803"/>
              </a:srgbClr>
            </a:outerShdw>
          </a:effectLst>
        </p:spPr>
      </p:pic>
    </p:spTree>
    <p:extLst>
      <p:ext uri="{BB962C8B-B14F-4D97-AF65-F5344CB8AC3E}">
        <p14:creationId xmlns:p14="http://schemas.microsoft.com/office/powerpoint/2010/main" val="275534905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371955-BE61-DA4E-BCA6-416603B15F0E}"/>
              </a:ext>
            </a:extLst>
          </p:cNvPr>
          <p:cNvSpPr>
            <a:spLocks noGrp="1"/>
          </p:cNvSpPr>
          <p:nvPr>
            <p:ph type="title"/>
          </p:nvPr>
        </p:nvSpPr>
        <p:spPr/>
        <p:txBody>
          <a:bodyPr/>
          <a:lstStyle/>
          <a:p>
            <a:r>
              <a:rPr lang="en-US" dirty="0"/>
              <a:t>Recap</a:t>
            </a:r>
          </a:p>
        </p:txBody>
      </p:sp>
      <p:sp>
        <p:nvSpPr>
          <p:cNvPr id="3" name="Content Placeholder 2">
            <a:extLst>
              <a:ext uri="{FF2B5EF4-FFF2-40B4-BE49-F238E27FC236}">
                <a16:creationId xmlns:a16="http://schemas.microsoft.com/office/drawing/2014/main" id="{A4A81AF0-1ADA-564C-AF79-49915DD2FB04}"/>
              </a:ext>
            </a:extLst>
          </p:cNvPr>
          <p:cNvSpPr>
            <a:spLocks noGrp="1"/>
          </p:cNvSpPr>
          <p:nvPr>
            <p:ph idx="1"/>
          </p:nvPr>
        </p:nvSpPr>
        <p:spPr>
          <a:xfrm>
            <a:off x="348514" y="3361943"/>
            <a:ext cx="2925741" cy="2993136"/>
          </a:xfrm>
        </p:spPr>
        <p:txBody>
          <a:bodyPr/>
          <a:lstStyle/>
          <a:p>
            <a:pPr marL="0" lvl="0" indent="0" algn="ctr">
              <a:spcBef>
                <a:spcPts val="0"/>
              </a:spcBef>
              <a:buNone/>
            </a:pPr>
            <a:endParaRPr lang="en-CA" sz="3200" b="1" dirty="0">
              <a:solidFill>
                <a:schemeClr val="dk1"/>
              </a:solidFill>
              <a:ea typeface="Arial"/>
              <a:cs typeface="Arial"/>
              <a:sym typeface="Arial"/>
            </a:endParaRPr>
          </a:p>
          <a:p>
            <a:pPr marL="0" lvl="0" indent="0" algn="ctr">
              <a:spcBef>
                <a:spcPts val="0"/>
              </a:spcBef>
              <a:buNone/>
            </a:pPr>
            <a:endParaRPr lang="en-CA" sz="3200" b="1" dirty="0">
              <a:solidFill>
                <a:schemeClr val="dk1"/>
              </a:solidFill>
              <a:ea typeface="Arial"/>
              <a:cs typeface="Arial"/>
              <a:sym typeface="Arial"/>
            </a:endParaRPr>
          </a:p>
          <a:p>
            <a:pPr marL="0" lvl="0" indent="0" algn="ctr">
              <a:spcBef>
                <a:spcPts val="0"/>
              </a:spcBef>
              <a:buNone/>
            </a:pPr>
            <a:r>
              <a:rPr lang="en-CA" sz="3200" b="1" dirty="0">
                <a:solidFill>
                  <a:schemeClr val="dk1"/>
                </a:solidFill>
                <a:ea typeface="Arial"/>
                <a:cs typeface="Arial"/>
                <a:sym typeface="Arial"/>
              </a:rPr>
              <a:t>Six </a:t>
            </a:r>
            <a:r>
              <a:rPr lang="en-CA" sz="3200" dirty="0">
                <a:solidFill>
                  <a:schemeClr val="dk1"/>
                </a:solidFill>
                <a:ea typeface="Arial"/>
                <a:cs typeface="Arial"/>
                <a:sym typeface="Arial"/>
              </a:rPr>
              <a:t>Creative Commons Licenses</a:t>
            </a:r>
          </a:p>
          <a:p>
            <a:endParaRPr lang="en-US" dirty="0"/>
          </a:p>
        </p:txBody>
      </p:sp>
      <p:sp>
        <p:nvSpPr>
          <p:cNvPr id="5" name="Slide Number Placeholder 4">
            <a:extLst>
              <a:ext uri="{FF2B5EF4-FFF2-40B4-BE49-F238E27FC236}">
                <a16:creationId xmlns:a16="http://schemas.microsoft.com/office/drawing/2014/main" id="{50E907F7-631E-764D-AFA9-DBC86F9A9808}"/>
              </a:ext>
            </a:extLst>
          </p:cNvPr>
          <p:cNvSpPr>
            <a:spLocks noGrp="1"/>
          </p:cNvSpPr>
          <p:nvPr>
            <p:ph type="sldNum" sz="quarter" idx="12"/>
          </p:nvPr>
        </p:nvSpPr>
        <p:spPr/>
        <p:txBody>
          <a:bodyPr/>
          <a:lstStyle/>
          <a:p>
            <a:fld id="{EBBA2BBE-D6E6-4BE2-A029-E4C4FCB9ADED}" type="slidenum">
              <a:rPr lang="en-US" smtClean="0"/>
              <a:t>25</a:t>
            </a:fld>
            <a:endParaRPr lang="en-US" dirty="0"/>
          </a:p>
        </p:txBody>
      </p:sp>
      <p:grpSp>
        <p:nvGrpSpPr>
          <p:cNvPr id="6" name="Google Shape;77;p13">
            <a:extLst>
              <a:ext uri="{FF2B5EF4-FFF2-40B4-BE49-F238E27FC236}">
                <a16:creationId xmlns:a16="http://schemas.microsoft.com/office/drawing/2014/main" id="{8147DCDC-A3CC-2544-B027-D9621762B935}"/>
              </a:ext>
            </a:extLst>
          </p:cNvPr>
          <p:cNvGrpSpPr/>
          <p:nvPr/>
        </p:nvGrpSpPr>
        <p:grpSpPr>
          <a:xfrm>
            <a:off x="4572000" y="1637438"/>
            <a:ext cx="4124086" cy="1244730"/>
            <a:chOff x="1783434" y="2132832"/>
            <a:chExt cx="8861619" cy="2107882"/>
          </a:xfrm>
        </p:grpSpPr>
        <p:pic>
          <p:nvPicPr>
            <p:cNvPr id="7" name="Google Shape;78;p13" descr="ccby.png">
              <a:extLst>
                <a:ext uri="{FF2B5EF4-FFF2-40B4-BE49-F238E27FC236}">
                  <a16:creationId xmlns:a16="http://schemas.microsoft.com/office/drawing/2014/main" id="{F727FD06-299E-6C46-AAF3-E44A7A2605D6}"/>
                </a:ext>
              </a:extLst>
            </p:cNvPr>
            <p:cNvPicPr preferRelativeResize="0"/>
            <p:nvPr/>
          </p:nvPicPr>
          <p:blipFill rotWithShape="1">
            <a:blip r:embed="rId3">
              <a:alphaModFix/>
            </a:blip>
            <a:srcRect/>
            <a:stretch/>
          </p:blipFill>
          <p:spPr>
            <a:xfrm>
              <a:off x="1783434" y="2132832"/>
              <a:ext cx="2107876" cy="2107876"/>
            </a:xfrm>
            <a:prstGeom prst="rect">
              <a:avLst/>
            </a:prstGeom>
            <a:noFill/>
            <a:ln>
              <a:noFill/>
            </a:ln>
          </p:spPr>
        </p:pic>
        <p:pic>
          <p:nvPicPr>
            <p:cNvPr id="8" name="Google Shape;79;p13" descr="ccnc.png">
              <a:extLst>
                <a:ext uri="{FF2B5EF4-FFF2-40B4-BE49-F238E27FC236}">
                  <a16:creationId xmlns:a16="http://schemas.microsoft.com/office/drawing/2014/main" id="{E8EDA519-D0D5-8648-8120-6BB98FAF5468}"/>
                </a:ext>
              </a:extLst>
            </p:cNvPr>
            <p:cNvPicPr preferRelativeResize="0"/>
            <p:nvPr/>
          </p:nvPicPr>
          <p:blipFill rotWithShape="1">
            <a:blip r:embed="rId4">
              <a:alphaModFix/>
            </a:blip>
            <a:srcRect/>
            <a:stretch/>
          </p:blipFill>
          <p:spPr>
            <a:xfrm>
              <a:off x="4151784" y="2132856"/>
              <a:ext cx="2107876" cy="2107858"/>
            </a:xfrm>
            <a:prstGeom prst="rect">
              <a:avLst/>
            </a:prstGeom>
            <a:noFill/>
            <a:ln>
              <a:noFill/>
            </a:ln>
          </p:spPr>
        </p:pic>
        <p:pic>
          <p:nvPicPr>
            <p:cNvPr id="9" name="Google Shape;80;p13" descr="ccnd.png">
              <a:extLst>
                <a:ext uri="{FF2B5EF4-FFF2-40B4-BE49-F238E27FC236}">
                  <a16:creationId xmlns:a16="http://schemas.microsoft.com/office/drawing/2014/main" id="{8D917AB3-80BF-EB42-902C-8ED75673CF4A}"/>
                </a:ext>
              </a:extLst>
            </p:cNvPr>
            <p:cNvPicPr preferRelativeResize="0"/>
            <p:nvPr/>
          </p:nvPicPr>
          <p:blipFill rotWithShape="1">
            <a:blip r:embed="rId5">
              <a:alphaModFix/>
            </a:blip>
            <a:srcRect/>
            <a:stretch/>
          </p:blipFill>
          <p:spPr>
            <a:xfrm>
              <a:off x="6406546" y="2132844"/>
              <a:ext cx="2045824" cy="2045824"/>
            </a:xfrm>
            <a:prstGeom prst="rect">
              <a:avLst/>
            </a:prstGeom>
            <a:noFill/>
            <a:ln>
              <a:noFill/>
            </a:ln>
          </p:spPr>
        </p:pic>
        <p:pic>
          <p:nvPicPr>
            <p:cNvPr id="10" name="Google Shape;81;p13" descr="ccsa.png">
              <a:extLst>
                <a:ext uri="{FF2B5EF4-FFF2-40B4-BE49-F238E27FC236}">
                  <a16:creationId xmlns:a16="http://schemas.microsoft.com/office/drawing/2014/main" id="{2818A362-FE31-504A-80E6-993832C61E97}"/>
                </a:ext>
              </a:extLst>
            </p:cNvPr>
            <p:cNvPicPr preferRelativeResize="0"/>
            <p:nvPr/>
          </p:nvPicPr>
          <p:blipFill rotWithShape="1">
            <a:blip r:embed="rId6">
              <a:alphaModFix/>
            </a:blip>
            <a:srcRect/>
            <a:stretch/>
          </p:blipFill>
          <p:spPr>
            <a:xfrm>
              <a:off x="8599229" y="2132844"/>
              <a:ext cx="2045824" cy="2045824"/>
            </a:xfrm>
            <a:prstGeom prst="rect">
              <a:avLst/>
            </a:prstGeom>
            <a:noFill/>
            <a:ln>
              <a:noFill/>
            </a:ln>
          </p:spPr>
        </p:pic>
      </p:grpSp>
      <p:sp>
        <p:nvSpPr>
          <p:cNvPr id="11" name="TextBox 10">
            <a:extLst>
              <a:ext uri="{FF2B5EF4-FFF2-40B4-BE49-F238E27FC236}">
                <a16:creationId xmlns:a16="http://schemas.microsoft.com/office/drawing/2014/main" id="{F2BF57BA-B435-504F-B52F-7E6294AC2FEF}"/>
              </a:ext>
            </a:extLst>
          </p:cNvPr>
          <p:cNvSpPr txBox="1"/>
          <p:nvPr/>
        </p:nvSpPr>
        <p:spPr>
          <a:xfrm>
            <a:off x="-83355" y="1804946"/>
            <a:ext cx="4291501" cy="1077218"/>
          </a:xfrm>
          <a:prstGeom prst="rect">
            <a:avLst/>
          </a:prstGeom>
          <a:noFill/>
        </p:spPr>
        <p:txBody>
          <a:bodyPr wrap="square" rtlCol="0">
            <a:spAutoFit/>
          </a:bodyPr>
          <a:lstStyle/>
          <a:p>
            <a:pPr lvl="0" algn="ctr"/>
            <a:r>
              <a:rPr lang="en-CA" sz="3200" b="1" dirty="0">
                <a:solidFill>
                  <a:schemeClr val="dk1"/>
                </a:solidFill>
                <a:ea typeface="Arial"/>
                <a:cs typeface="Arial"/>
                <a:sym typeface="Arial"/>
              </a:rPr>
              <a:t>Four </a:t>
            </a:r>
            <a:r>
              <a:rPr lang="en-CA" sz="3200" dirty="0">
                <a:solidFill>
                  <a:schemeClr val="dk1"/>
                </a:solidFill>
                <a:ea typeface="Arial"/>
                <a:cs typeface="Arial"/>
                <a:sym typeface="Arial"/>
              </a:rPr>
              <a:t>symbols (four possible conditions)</a:t>
            </a:r>
          </a:p>
        </p:txBody>
      </p:sp>
      <p:pic>
        <p:nvPicPr>
          <p:cNvPr id="12" name="Google Shape;116;p18">
            <a:extLst>
              <a:ext uri="{FF2B5EF4-FFF2-40B4-BE49-F238E27FC236}">
                <a16:creationId xmlns:a16="http://schemas.microsoft.com/office/drawing/2014/main" id="{30FEC726-BA1A-8A44-B81B-3BA95111EDDA}"/>
              </a:ext>
            </a:extLst>
          </p:cNvPr>
          <p:cNvPicPr preferRelativeResize="0"/>
          <p:nvPr/>
        </p:nvPicPr>
        <p:blipFill rotWithShape="1">
          <a:blip r:embed="rId7">
            <a:alphaModFix/>
          </a:blip>
          <a:srcRect/>
          <a:stretch/>
        </p:blipFill>
        <p:spPr>
          <a:xfrm>
            <a:off x="3910092" y="3429000"/>
            <a:ext cx="4885394" cy="2616612"/>
          </a:xfrm>
          <a:prstGeom prst="rect">
            <a:avLst/>
          </a:prstGeom>
          <a:noFill/>
          <a:ln>
            <a:noFill/>
          </a:ln>
        </p:spPr>
      </p:pic>
    </p:spTree>
    <p:extLst>
      <p:ext uri="{BB962C8B-B14F-4D97-AF65-F5344CB8AC3E}">
        <p14:creationId xmlns:p14="http://schemas.microsoft.com/office/powerpoint/2010/main" val="281960023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BD3C06-E667-EE43-AA8C-797E70E17F96}"/>
              </a:ext>
            </a:extLst>
          </p:cNvPr>
          <p:cNvSpPr>
            <a:spLocks noGrp="1"/>
          </p:cNvSpPr>
          <p:nvPr>
            <p:ph type="title"/>
          </p:nvPr>
        </p:nvSpPr>
        <p:spPr/>
        <p:txBody>
          <a:bodyPr/>
          <a:lstStyle/>
          <a:p>
            <a:r>
              <a:rPr lang="en-US" dirty="0"/>
              <a:t>The Public Domain</a:t>
            </a:r>
          </a:p>
        </p:txBody>
      </p:sp>
      <p:sp>
        <p:nvSpPr>
          <p:cNvPr id="5" name="Slide Number Placeholder 4">
            <a:extLst>
              <a:ext uri="{FF2B5EF4-FFF2-40B4-BE49-F238E27FC236}">
                <a16:creationId xmlns:a16="http://schemas.microsoft.com/office/drawing/2014/main" id="{A0CC0B56-A522-C440-9297-7E0867DB7149}"/>
              </a:ext>
            </a:extLst>
          </p:cNvPr>
          <p:cNvSpPr>
            <a:spLocks noGrp="1"/>
          </p:cNvSpPr>
          <p:nvPr>
            <p:ph type="sldNum" sz="quarter" idx="12"/>
          </p:nvPr>
        </p:nvSpPr>
        <p:spPr/>
        <p:txBody>
          <a:bodyPr/>
          <a:lstStyle/>
          <a:p>
            <a:fld id="{EBBA2BBE-D6E6-4BE2-A029-E4C4FCB9ADED}" type="slidenum">
              <a:rPr lang="en-US" smtClean="0"/>
              <a:t>26</a:t>
            </a:fld>
            <a:endParaRPr lang="en-US" dirty="0"/>
          </a:p>
        </p:txBody>
      </p:sp>
      <p:pic>
        <p:nvPicPr>
          <p:cNvPr id="8" name="Picture 7" descr="A picture containing wheel, clock, drawing&#10;&#10;Description automatically generated">
            <a:extLst>
              <a:ext uri="{FF2B5EF4-FFF2-40B4-BE49-F238E27FC236}">
                <a16:creationId xmlns:a16="http://schemas.microsoft.com/office/drawing/2014/main" id="{E523643B-C3F9-BB4E-B5A8-F192373A206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55494" y="1477683"/>
            <a:ext cx="2205318" cy="1951317"/>
          </a:xfrm>
          <a:prstGeom prst="rect">
            <a:avLst/>
          </a:prstGeom>
        </p:spPr>
      </p:pic>
      <p:sp>
        <p:nvSpPr>
          <p:cNvPr id="9" name="TextBox 8">
            <a:extLst>
              <a:ext uri="{FF2B5EF4-FFF2-40B4-BE49-F238E27FC236}">
                <a16:creationId xmlns:a16="http://schemas.microsoft.com/office/drawing/2014/main" id="{0C2A376B-D19B-6B46-BE30-C80214D9A931}"/>
              </a:ext>
            </a:extLst>
          </p:cNvPr>
          <p:cNvSpPr txBox="1"/>
          <p:nvPr/>
        </p:nvSpPr>
        <p:spPr>
          <a:xfrm>
            <a:off x="2637118" y="1401483"/>
            <a:ext cx="6251388" cy="7109639"/>
          </a:xfrm>
          <a:prstGeom prst="rect">
            <a:avLst/>
          </a:prstGeom>
          <a:noFill/>
        </p:spPr>
        <p:txBody>
          <a:bodyPr wrap="square" rtlCol="0">
            <a:spAutoFit/>
          </a:bodyPr>
          <a:lstStyle/>
          <a:p>
            <a:pPr marL="342900" indent="-342900">
              <a:buFont typeface="Arial" panose="020B0604020202020204" pitchFamily="34" charset="0"/>
              <a:buChar char="•"/>
            </a:pPr>
            <a:r>
              <a:rPr lang="en-US" sz="2400" dirty="0"/>
              <a:t>CC licenses only apply to works that are in copyright</a:t>
            </a:r>
          </a:p>
          <a:p>
            <a:pPr marL="342900" indent="-342900">
              <a:buFont typeface="Arial" panose="020B0604020202020204" pitchFamily="34" charset="0"/>
              <a:buChar char="•"/>
            </a:pPr>
            <a:r>
              <a:rPr lang="en-US" sz="2400" dirty="0"/>
              <a:t>Public domain =  works that are out-of-copyright</a:t>
            </a:r>
          </a:p>
          <a:p>
            <a:pPr marL="800100" lvl="1" indent="-342900">
              <a:buFont typeface="Arial" panose="020B0604020202020204" pitchFamily="34" charset="0"/>
              <a:buChar char="•"/>
            </a:pPr>
            <a:r>
              <a:rPr lang="en-US" sz="2400" dirty="0"/>
              <a:t>Copyright is waived</a:t>
            </a:r>
          </a:p>
          <a:p>
            <a:pPr marL="800100" lvl="1" indent="-342900">
              <a:buFont typeface="Arial" panose="020B0604020202020204" pitchFamily="34" charset="0"/>
              <a:buChar char="•"/>
            </a:pPr>
            <a:r>
              <a:rPr lang="en-US" sz="2400" dirty="0"/>
              <a:t>Copyright has expired</a:t>
            </a:r>
          </a:p>
          <a:p>
            <a:pPr marL="342900" indent="-342900">
              <a:buFont typeface="Arial" panose="020B0604020202020204" pitchFamily="34" charset="0"/>
              <a:buChar char="•"/>
            </a:pPr>
            <a:r>
              <a:rPr lang="en-US" sz="2400" dirty="0"/>
              <a:t>Determining Public Domain status can be tricky</a:t>
            </a:r>
          </a:p>
          <a:p>
            <a:pPr marL="1257300" lvl="2" indent="-342900">
              <a:buFont typeface="Arial" panose="020B0604020202020204" pitchFamily="34" charset="0"/>
              <a:buChar char="•"/>
            </a:pPr>
            <a:r>
              <a:rPr lang="en-US" sz="2400" dirty="0"/>
              <a:t>Varies from country-to-country</a:t>
            </a:r>
          </a:p>
          <a:p>
            <a:pPr marL="1257300" lvl="2" indent="-342900">
              <a:buFont typeface="Arial" panose="020B0604020202020204" pitchFamily="34" charset="0"/>
              <a:buChar char="•"/>
            </a:pPr>
            <a:r>
              <a:rPr lang="en-US" sz="2400" dirty="0"/>
              <a:t>Rule in Canada is author’s life + 50 	years</a:t>
            </a:r>
          </a:p>
          <a:p>
            <a:pPr marL="342900" indent="-342900">
              <a:buFont typeface="Arial" panose="020B0604020202020204" pitchFamily="34" charset="0"/>
              <a:buChar char="•"/>
            </a:pPr>
            <a:r>
              <a:rPr lang="en-US" sz="2400" dirty="0">
                <a:hlinkClick r:id="rId4"/>
              </a:rPr>
              <a:t>Canadian Public Domain Flowchart (University of Alberta)</a:t>
            </a:r>
            <a:endParaRPr lang="en-US" sz="2400" dirty="0"/>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endParaRPr lang="en-US" dirty="0"/>
          </a:p>
          <a:p>
            <a:endParaRPr lang="en-US" dirty="0"/>
          </a:p>
          <a:p>
            <a:endParaRPr lang="en-US" dirty="0"/>
          </a:p>
          <a:p>
            <a:endParaRPr lang="en-US" dirty="0"/>
          </a:p>
        </p:txBody>
      </p:sp>
    </p:spTree>
    <p:extLst>
      <p:ext uri="{BB962C8B-B14F-4D97-AF65-F5344CB8AC3E}">
        <p14:creationId xmlns:p14="http://schemas.microsoft.com/office/powerpoint/2010/main" val="331371736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5B1FDF-8116-3440-BDE3-6D3FF8F9EFEC}"/>
              </a:ext>
            </a:extLst>
          </p:cNvPr>
          <p:cNvSpPr>
            <a:spLocks noGrp="1"/>
          </p:cNvSpPr>
          <p:nvPr>
            <p:ph type="title"/>
          </p:nvPr>
        </p:nvSpPr>
        <p:spPr/>
        <p:txBody>
          <a:bodyPr/>
          <a:lstStyle/>
          <a:p>
            <a:r>
              <a:rPr lang="en-US" dirty="0"/>
              <a:t>Public Domain Mark</a:t>
            </a:r>
          </a:p>
        </p:txBody>
      </p:sp>
      <p:pic>
        <p:nvPicPr>
          <p:cNvPr id="7" name="Content Placeholder 6" descr="A picture containing drawing&#10;&#10;Description automatically generated">
            <a:extLst>
              <a:ext uri="{FF2B5EF4-FFF2-40B4-BE49-F238E27FC236}">
                <a16:creationId xmlns:a16="http://schemas.microsoft.com/office/drawing/2014/main" id="{356FF135-6093-5941-9130-B20711A34A8F}"/>
              </a:ext>
            </a:extLst>
          </p:cNvPr>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643777" y="1600751"/>
            <a:ext cx="3013823" cy="1165410"/>
          </a:xfrm>
        </p:spPr>
      </p:pic>
      <p:sp>
        <p:nvSpPr>
          <p:cNvPr id="5" name="Slide Number Placeholder 4">
            <a:extLst>
              <a:ext uri="{FF2B5EF4-FFF2-40B4-BE49-F238E27FC236}">
                <a16:creationId xmlns:a16="http://schemas.microsoft.com/office/drawing/2014/main" id="{BAC4A116-4CE0-214E-BCB4-7A8AF2B046AE}"/>
              </a:ext>
            </a:extLst>
          </p:cNvPr>
          <p:cNvSpPr>
            <a:spLocks noGrp="1"/>
          </p:cNvSpPr>
          <p:nvPr>
            <p:ph type="sldNum" sz="quarter" idx="12"/>
          </p:nvPr>
        </p:nvSpPr>
        <p:spPr/>
        <p:txBody>
          <a:bodyPr/>
          <a:lstStyle/>
          <a:p>
            <a:fld id="{EBBA2BBE-D6E6-4BE2-A029-E4C4FCB9ADED}" type="slidenum">
              <a:rPr lang="en-US" smtClean="0"/>
              <a:t>27</a:t>
            </a:fld>
            <a:endParaRPr lang="en-US" dirty="0"/>
          </a:p>
        </p:txBody>
      </p:sp>
      <p:sp>
        <p:nvSpPr>
          <p:cNvPr id="8" name="TextBox 7">
            <a:extLst>
              <a:ext uri="{FF2B5EF4-FFF2-40B4-BE49-F238E27FC236}">
                <a16:creationId xmlns:a16="http://schemas.microsoft.com/office/drawing/2014/main" id="{B3DC8617-0301-A043-A877-EB434A272E3E}"/>
              </a:ext>
            </a:extLst>
          </p:cNvPr>
          <p:cNvSpPr txBox="1"/>
          <p:nvPr/>
        </p:nvSpPr>
        <p:spPr>
          <a:xfrm>
            <a:off x="3836894" y="1470211"/>
            <a:ext cx="4663329" cy="4893647"/>
          </a:xfrm>
          <a:prstGeom prst="rect">
            <a:avLst/>
          </a:prstGeom>
          <a:noFill/>
        </p:spPr>
        <p:txBody>
          <a:bodyPr wrap="square" rtlCol="0">
            <a:spAutoFit/>
          </a:bodyPr>
          <a:lstStyle/>
          <a:p>
            <a:r>
              <a:rPr lang="en-US" sz="2400" dirty="0"/>
              <a:t>Typically used for older works, believed to be in the Public Domain. </a:t>
            </a:r>
          </a:p>
          <a:p>
            <a:endParaRPr lang="en-US" sz="2400" dirty="0"/>
          </a:p>
          <a:p>
            <a:r>
              <a:rPr lang="en-US" sz="2400" dirty="0"/>
              <a:t>Mostly used by Cultural Heritage institutions (e.g. Archives, Museums, Libraries)</a:t>
            </a:r>
          </a:p>
          <a:p>
            <a:endParaRPr lang="en-US" sz="2400" dirty="0"/>
          </a:p>
          <a:p>
            <a:r>
              <a:rPr lang="en-US" sz="2400" b="1" dirty="0"/>
              <a:t>Not a license.</a:t>
            </a:r>
            <a:r>
              <a:rPr lang="en-US" sz="2400" dirty="0"/>
              <a:t> An indicator that a work is believed to be in the Public Domain.</a:t>
            </a:r>
          </a:p>
          <a:p>
            <a:endParaRPr lang="en-US" sz="2400" dirty="0"/>
          </a:p>
          <a:p>
            <a:r>
              <a:rPr lang="en-US" sz="2400" dirty="0">
                <a:hlinkClick r:id="rId4"/>
              </a:rPr>
              <a:t>Public domain mark FAQ </a:t>
            </a:r>
            <a:endParaRPr lang="en-US" sz="2400" b="1" dirty="0"/>
          </a:p>
        </p:txBody>
      </p:sp>
    </p:spTree>
    <p:extLst>
      <p:ext uri="{BB962C8B-B14F-4D97-AF65-F5344CB8AC3E}">
        <p14:creationId xmlns:p14="http://schemas.microsoft.com/office/powerpoint/2010/main" val="154548151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1228CA2-93CB-894F-BFCC-6C267DD1C281}"/>
              </a:ext>
            </a:extLst>
          </p:cNvPr>
          <p:cNvSpPr>
            <a:spLocks noGrp="1"/>
          </p:cNvSpPr>
          <p:nvPr>
            <p:ph type="title"/>
          </p:nvPr>
        </p:nvSpPr>
        <p:spPr/>
        <p:txBody>
          <a:bodyPr/>
          <a:lstStyle/>
          <a:p>
            <a:r>
              <a:rPr lang="en-US" dirty="0"/>
              <a:t>CC Zero</a:t>
            </a:r>
          </a:p>
        </p:txBody>
      </p:sp>
      <p:pic>
        <p:nvPicPr>
          <p:cNvPr id="7" name="Content Placeholder 6" descr="A picture containing drawing&#10;&#10;Description automatically generated">
            <a:extLst>
              <a:ext uri="{FF2B5EF4-FFF2-40B4-BE49-F238E27FC236}">
                <a16:creationId xmlns:a16="http://schemas.microsoft.com/office/drawing/2014/main" id="{10A61796-1294-8545-B9BF-F1889EA27DA5}"/>
              </a:ext>
            </a:extLst>
          </p:cNvPr>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412377" y="1416424"/>
            <a:ext cx="3090582" cy="1204654"/>
          </a:xfrm>
        </p:spPr>
      </p:pic>
      <p:sp>
        <p:nvSpPr>
          <p:cNvPr id="5" name="Slide Number Placeholder 4">
            <a:extLst>
              <a:ext uri="{FF2B5EF4-FFF2-40B4-BE49-F238E27FC236}">
                <a16:creationId xmlns:a16="http://schemas.microsoft.com/office/drawing/2014/main" id="{8A009B40-234B-FD4C-A118-334BEE91DA83}"/>
              </a:ext>
            </a:extLst>
          </p:cNvPr>
          <p:cNvSpPr>
            <a:spLocks noGrp="1"/>
          </p:cNvSpPr>
          <p:nvPr>
            <p:ph type="sldNum" sz="quarter" idx="12"/>
          </p:nvPr>
        </p:nvSpPr>
        <p:spPr/>
        <p:txBody>
          <a:bodyPr/>
          <a:lstStyle/>
          <a:p>
            <a:fld id="{EBBA2BBE-D6E6-4BE2-A029-E4C4FCB9ADED}" type="slidenum">
              <a:rPr lang="en-US" smtClean="0"/>
              <a:t>28</a:t>
            </a:fld>
            <a:endParaRPr lang="en-US" dirty="0"/>
          </a:p>
        </p:txBody>
      </p:sp>
      <p:sp>
        <p:nvSpPr>
          <p:cNvPr id="8" name="TextBox 7">
            <a:extLst>
              <a:ext uri="{FF2B5EF4-FFF2-40B4-BE49-F238E27FC236}">
                <a16:creationId xmlns:a16="http://schemas.microsoft.com/office/drawing/2014/main" id="{98354435-3390-204B-8A4E-2DFF2CE35F42}"/>
              </a:ext>
            </a:extLst>
          </p:cNvPr>
          <p:cNvSpPr txBox="1"/>
          <p:nvPr/>
        </p:nvSpPr>
        <p:spPr>
          <a:xfrm>
            <a:off x="3852021" y="753035"/>
            <a:ext cx="4663329" cy="5262979"/>
          </a:xfrm>
          <a:prstGeom prst="rect">
            <a:avLst/>
          </a:prstGeom>
          <a:noFill/>
        </p:spPr>
        <p:txBody>
          <a:bodyPr wrap="square" rtlCol="0">
            <a:spAutoFit/>
          </a:bodyPr>
          <a:lstStyle/>
          <a:p>
            <a:r>
              <a:rPr lang="en-US" sz="2400" dirty="0"/>
              <a:t>Used to indicate when a work is deliberately dedicated to the Public Domain</a:t>
            </a:r>
          </a:p>
          <a:p>
            <a:endParaRPr lang="en-US" sz="2400" dirty="0"/>
          </a:p>
          <a:p>
            <a:r>
              <a:rPr lang="en-US" sz="2400" dirty="0"/>
              <a:t>Creators using CC0 waive any rights under copyright </a:t>
            </a:r>
          </a:p>
          <a:p>
            <a:endParaRPr lang="en-US" sz="2400" dirty="0"/>
          </a:p>
          <a:p>
            <a:r>
              <a:rPr lang="en-US" sz="2400" dirty="0"/>
              <a:t>Unlike CC licenses users are not required to adhere to any conditions or provide attribution (although it is considered good practice to do so)</a:t>
            </a:r>
          </a:p>
          <a:p>
            <a:endParaRPr lang="en-US" sz="2400" dirty="0"/>
          </a:p>
          <a:p>
            <a:r>
              <a:rPr lang="en-US" sz="2400" dirty="0">
                <a:hlinkClick r:id="rId4"/>
              </a:rPr>
              <a:t>CC0 FAQ</a:t>
            </a:r>
            <a:endParaRPr lang="en-US" sz="2400" dirty="0"/>
          </a:p>
        </p:txBody>
      </p:sp>
    </p:spTree>
    <p:extLst>
      <p:ext uri="{BB962C8B-B14F-4D97-AF65-F5344CB8AC3E}">
        <p14:creationId xmlns:p14="http://schemas.microsoft.com/office/powerpoint/2010/main" val="231284645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F15815-23F0-954F-837D-7AB5DB78C222}"/>
              </a:ext>
            </a:extLst>
          </p:cNvPr>
          <p:cNvSpPr>
            <a:spLocks noGrp="1"/>
          </p:cNvSpPr>
          <p:nvPr>
            <p:ph type="title"/>
          </p:nvPr>
        </p:nvSpPr>
        <p:spPr>
          <a:xfrm>
            <a:off x="144160" y="151331"/>
            <a:ext cx="7600950" cy="703178"/>
          </a:xfrm>
        </p:spPr>
        <p:txBody>
          <a:bodyPr/>
          <a:lstStyle/>
          <a:p>
            <a:r>
              <a:rPr lang="en-US" dirty="0"/>
              <a:t>Cleveland Museum of Art: CC0 waiver</a:t>
            </a:r>
          </a:p>
        </p:txBody>
      </p:sp>
      <p:pic>
        <p:nvPicPr>
          <p:cNvPr id="7" name="Content Placeholder 6" descr="A screenshot of a cell phone&#10;&#10;Description automatically generated">
            <a:extLst>
              <a:ext uri="{FF2B5EF4-FFF2-40B4-BE49-F238E27FC236}">
                <a16:creationId xmlns:a16="http://schemas.microsoft.com/office/drawing/2014/main" id="{E555CD7D-8D1E-7540-9660-B8A180E22F6D}"/>
              </a:ext>
            </a:extLst>
          </p:cNvPr>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72425" y="1028700"/>
            <a:ext cx="6513148" cy="4800600"/>
          </a:xfrm>
        </p:spPr>
      </p:pic>
      <p:sp>
        <p:nvSpPr>
          <p:cNvPr id="5" name="Slide Number Placeholder 4">
            <a:extLst>
              <a:ext uri="{FF2B5EF4-FFF2-40B4-BE49-F238E27FC236}">
                <a16:creationId xmlns:a16="http://schemas.microsoft.com/office/drawing/2014/main" id="{00B7988D-D88F-804B-B3EC-AE0B13CC9BCD}"/>
              </a:ext>
            </a:extLst>
          </p:cNvPr>
          <p:cNvSpPr>
            <a:spLocks noGrp="1"/>
          </p:cNvSpPr>
          <p:nvPr>
            <p:ph type="sldNum" sz="quarter" idx="12"/>
          </p:nvPr>
        </p:nvSpPr>
        <p:spPr/>
        <p:txBody>
          <a:bodyPr/>
          <a:lstStyle/>
          <a:p>
            <a:fld id="{EBBA2BBE-D6E6-4BE2-A029-E4C4FCB9ADED}" type="slidenum">
              <a:rPr lang="en-US" smtClean="0"/>
              <a:t>29</a:t>
            </a:fld>
            <a:endParaRPr lang="en-US" dirty="0"/>
          </a:p>
        </p:txBody>
      </p:sp>
      <p:sp>
        <p:nvSpPr>
          <p:cNvPr id="8" name="TextBox 7">
            <a:extLst>
              <a:ext uri="{FF2B5EF4-FFF2-40B4-BE49-F238E27FC236}">
                <a16:creationId xmlns:a16="http://schemas.microsoft.com/office/drawing/2014/main" id="{E9B2F2F3-4F7B-AD46-8E5E-C6CD584DDE7B}"/>
              </a:ext>
            </a:extLst>
          </p:cNvPr>
          <p:cNvSpPr txBox="1"/>
          <p:nvPr/>
        </p:nvSpPr>
        <p:spPr>
          <a:xfrm>
            <a:off x="320842" y="5829300"/>
            <a:ext cx="8823157" cy="338554"/>
          </a:xfrm>
          <a:prstGeom prst="rect">
            <a:avLst/>
          </a:prstGeom>
          <a:noFill/>
        </p:spPr>
        <p:txBody>
          <a:bodyPr wrap="square" rtlCol="0">
            <a:spAutoFit/>
          </a:bodyPr>
          <a:lstStyle/>
          <a:p>
            <a:r>
              <a:rPr lang="en-CA" sz="1600" dirty="0"/>
              <a:t>Source: Screenshot of</a:t>
            </a:r>
            <a:r>
              <a:rPr lang="en-CA" sz="1600" dirty="0">
                <a:hlinkClick r:id="rId4"/>
              </a:rPr>
              <a:t> https://creativecommons.org/2019/01/23/cleveland-museum/</a:t>
            </a:r>
            <a:r>
              <a:rPr lang="en-CA" sz="1600" dirty="0"/>
              <a:t>.CC-BY </a:t>
            </a:r>
            <a:endParaRPr lang="en-US" sz="1600" dirty="0"/>
          </a:p>
        </p:txBody>
      </p:sp>
    </p:spTree>
    <p:extLst>
      <p:ext uri="{BB962C8B-B14F-4D97-AF65-F5344CB8AC3E}">
        <p14:creationId xmlns:p14="http://schemas.microsoft.com/office/powerpoint/2010/main" val="312907062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951D78-F26D-E94F-8DE5-2A0B67283320}"/>
              </a:ext>
            </a:extLst>
          </p:cNvPr>
          <p:cNvSpPr>
            <a:spLocks noGrp="1"/>
          </p:cNvSpPr>
          <p:nvPr>
            <p:ph type="title"/>
          </p:nvPr>
        </p:nvSpPr>
        <p:spPr/>
        <p:txBody>
          <a:bodyPr/>
          <a:lstStyle/>
          <a:p>
            <a:r>
              <a:rPr lang="en-US" dirty="0"/>
              <a:t>Agenda</a:t>
            </a:r>
          </a:p>
        </p:txBody>
      </p:sp>
      <p:sp>
        <p:nvSpPr>
          <p:cNvPr id="3" name="Content Placeholder 2">
            <a:extLst>
              <a:ext uri="{FF2B5EF4-FFF2-40B4-BE49-F238E27FC236}">
                <a16:creationId xmlns:a16="http://schemas.microsoft.com/office/drawing/2014/main" id="{7ED55320-54AB-7947-9A19-E8EB678C3D51}"/>
              </a:ext>
            </a:extLst>
          </p:cNvPr>
          <p:cNvSpPr>
            <a:spLocks noGrp="1"/>
          </p:cNvSpPr>
          <p:nvPr>
            <p:ph idx="1"/>
          </p:nvPr>
        </p:nvSpPr>
        <p:spPr>
          <a:xfrm>
            <a:off x="914400" y="1548384"/>
            <a:ext cx="7600950" cy="3761232"/>
          </a:xfrm>
        </p:spPr>
        <p:txBody>
          <a:bodyPr/>
          <a:lstStyle/>
          <a:p>
            <a:r>
              <a:rPr lang="en-CA" dirty="0"/>
              <a:t>Copyright and Creative Commons </a:t>
            </a:r>
          </a:p>
          <a:p>
            <a:r>
              <a:rPr lang="en-CA" dirty="0"/>
              <a:t>Copyright and user exceptions</a:t>
            </a:r>
          </a:p>
          <a:p>
            <a:r>
              <a:rPr lang="en-CA" dirty="0"/>
              <a:t>The Elements of Creative Commons</a:t>
            </a:r>
          </a:p>
          <a:p>
            <a:r>
              <a:rPr lang="en-CA" dirty="0"/>
              <a:t>Creative Commons Public Domain Tools</a:t>
            </a:r>
          </a:p>
          <a:p>
            <a:r>
              <a:rPr lang="en-CA" dirty="0"/>
              <a:t>How Creative Commons licenses work</a:t>
            </a:r>
          </a:p>
          <a:p>
            <a:r>
              <a:rPr lang="en-CA" dirty="0"/>
              <a:t>Finding Creative Commons licenses works</a:t>
            </a:r>
          </a:p>
          <a:p>
            <a:r>
              <a:rPr lang="en-CA" dirty="0"/>
              <a:t>Considerations for using CC licenses</a:t>
            </a:r>
          </a:p>
          <a:p>
            <a:pPr marL="0" indent="0">
              <a:buNone/>
            </a:pPr>
            <a:endParaRPr lang="en-US" dirty="0"/>
          </a:p>
          <a:p>
            <a:pPr marL="0" indent="0">
              <a:buNone/>
            </a:pPr>
            <a:endParaRPr lang="en-US" dirty="0"/>
          </a:p>
        </p:txBody>
      </p:sp>
      <p:sp>
        <p:nvSpPr>
          <p:cNvPr id="5" name="Slide Number Placeholder 4">
            <a:extLst>
              <a:ext uri="{FF2B5EF4-FFF2-40B4-BE49-F238E27FC236}">
                <a16:creationId xmlns:a16="http://schemas.microsoft.com/office/drawing/2014/main" id="{FCBACE78-3686-4E4C-9F21-DF125032C703}"/>
              </a:ext>
            </a:extLst>
          </p:cNvPr>
          <p:cNvSpPr>
            <a:spLocks noGrp="1"/>
          </p:cNvSpPr>
          <p:nvPr>
            <p:ph type="sldNum" sz="quarter" idx="12"/>
          </p:nvPr>
        </p:nvSpPr>
        <p:spPr/>
        <p:txBody>
          <a:bodyPr/>
          <a:lstStyle/>
          <a:p>
            <a:fld id="{EBBA2BBE-D6E6-4BE2-A029-E4C4FCB9ADED}" type="slidenum">
              <a:rPr lang="en-US" smtClean="0"/>
              <a:t>3</a:t>
            </a:fld>
            <a:endParaRPr lang="en-US" dirty="0"/>
          </a:p>
        </p:txBody>
      </p:sp>
    </p:spTree>
    <p:extLst>
      <p:ext uri="{BB962C8B-B14F-4D97-AF65-F5344CB8AC3E}">
        <p14:creationId xmlns:p14="http://schemas.microsoft.com/office/powerpoint/2010/main" val="260196207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369C8D5E-EE1F-B442-8B31-C179B303D9DB}"/>
              </a:ext>
            </a:extLst>
          </p:cNvPr>
          <p:cNvSpPr>
            <a:spLocks noGrp="1"/>
          </p:cNvSpPr>
          <p:nvPr>
            <p:ph type="sldNum" sz="quarter" idx="12"/>
          </p:nvPr>
        </p:nvSpPr>
        <p:spPr/>
        <p:txBody>
          <a:bodyPr/>
          <a:lstStyle/>
          <a:p>
            <a:fld id="{EBBA2BBE-D6E6-4BE2-A029-E4C4FCB9ADED}" type="slidenum">
              <a:rPr lang="en-US" smtClean="0"/>
              <a:t>30</a:t>
            </a:fld>
            <a:endParaRPr lang="en-US" dirty="0"/>
          </a:p>
        </p:txBody>
      </p:sp>
      <p:pic>
        <p:nvPicPr>
          <p:cNvPr id="7" name="Picture 6">
            <a:extLst>
              <a:ext uri="{FF2B5EF4-FFF2-40B4-BE49-F238E27FC236}">
                <a16:creationId xmlns:a16="http://schemas.microsoft.com/office/drawing/2014/main" id="{6729D2E9-B936-3040-B490-E2BB41D22CE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66800" y="228600"/>
            <a:ext cx="3810000" cy="5956300"/>
          </a:xfrm>
          <a:prstGeom prst="rect">
            <a:avLst/>
          </a:prstGeom>
        </p:spPr>
      </p:pic>
      <p:sp>
        <p:nvSpPr>
          <p:cNvPr id="8" name="TextBox 7">
            <a:extLst>
              <a:ext uri="{FF2B5EF4-FFF2-40B4-BE49-F238E27FC236}">
                <a16:creationId xmlns:a16="http://schemas.microsoft.com/office/drawing/2014/main" id="{FA016DF5-E584-D64F-B409-3BD04DDA6F59}"/>
              </a:ext>
            </a:extLst>
          </p:cNvPr>
          <p:cNvSpPr txBox="1"/>
          <p:nvPr/>
        </p:nvSpPr>
        <p:spPr>
          <a:xfrm>
            <a:off x="5359400" y="5283200"/>
            <a:ext cx="3784600" cy="923330"/>
          </a:xfrm>
          <a:prstGeom prst="rect">
            <a:avLst/>
          </a:prstGeom>
          <a:noFill/>
        </p:spPr>
        <p:txBody>
          <a:bodyPr wrap="square" rtlCol="0">
            <a:spAutoFit/>
          </a:bodyPr>
          <a:lstStyle/>
          <a:p>
            <a:r>
              <a:rPr lang="en-US" dirty="0">
                <a:hlinkClick r:id="rId4"/>
              </a:rPr>
              <a:t>Creative Commons </a:t>
            </a:r>
            <a:r>
              <a:rPr lang="en-US" dirty="0" err="1">
                <a:hlinkClick r:id="rId4"/>
              </a:rPr>
              <a:t>Spectrum</a:t>
            </a:r>
            <a:r>
              <a:rPr lang="en-US" dirty="0" err="1"/>
              <a:t>.Creative</a:t>
            </a:r>
            <a:r>
              <a:rPr lang="en-US" dirty="0"/>
              <a:t> Commons.  Licensed under </a:t>
            </a:r>
            <a:r>
              <a:rPr lang="en-US" dirty="0">
                <a:hlinkClick r:id="rId5"/>
              </a:rPr>
              <a:t>CC-BY 4.0</a:t>
            </a:r>
            <a:endParaRPr lang="en-US" dirty="0"/>
          </a:p>
        </p:txBody>
      </p:sp>
    </p:spTree>
    <p:extLst>
      <p:ext uri="{BB962C8B-B14F-4D97-AF65-F5344CB8AC3E}">
        <p14:creationId xmlns:p14="http://schemas.microsoft.com/office/powerpoint/2010/main" val="182087521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0067F5-6374-BB45-902F-BB920549C9D9}"/>
              </a:ext>
            </a:extLst>
          </p:cNvPr>
          <p:cNvSpPr>
            <a:spLocks noGrp="1"/>
          </p:cNvSpPr>
          <p:nvPr>
            <p:ph type="title"/>
          </p:nvPr>
        </p:nvSpPr>
        <p:spPr/>
        <p:txBody>
          <a:bodyPr/>
          <a:lstStyle/>
          <a:p>
            <a:r>
              <a:rPr lang="en-US" dirty="0"/>
              <a:t>Layers of Creative Commons</a:t>
            </a:r>
          </a:p>
        </p:txBody>
      </p:sp>
      <p:sp>
        <p:nvSpPr>
          <p:cNvPr id="5" name="Slide Number Placeholder 4">
            <a:extLst>
              <a:ext uri="{FF2B5EF4-FFF2-40B4-BE49-F238E27FC236}">
                <a16:creationId xmlns:a16="http://schemas.microsoft.com/office/drawing/2014/main" id="{8E082D90-C518-DA41-9B3A-7377891D2822}"/>
              </a:ext>
            </a:extLst>
          </p:cNvPr>
          <p:cNvSpPr>
            <a:spLocks noGrp="1"/>
          </p:cNvSpPr>
          <p:nvPr>
            <p:ph type="sldNum" sz="quarter" idx="12"/>
          </p:nvPr>
        </p:nvSpPr>
        <p:spPr/>
        <p:txBody>
          <a:bodyPr/>
          <a:lstStyle/>
          <a:p>
            <a:fld id="{EBBA2BBE-D6E6-4BE2-A029-E4C4FCB9ADED}" type="slidenum">
              <a:rPr lang="en-US" smtClean="0"/>
              <a:t>31</a:t>
            </a:fld>
            <a:endParaRPr lang="en-US" dirty="0"/>
          </a:p>
        </p:txBody>
      </p:sp>
      <p:pic>
        <p:nvPicPr>
          <p:cNvPr id="7170" name="Picture 2">
            <a:extLst>
              <a:ext uri="{FF2B5EF4-FFF2-40B4-BE49-F238E27FC236}">
                <a16:creationId xmlns:a16="http://schemas.microsoft.com/office/drawing/2014/main" id="{00B836A3-EA36-1946-A568-318C101D09B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34544" y="1836921"/>
            <a:ext cx="3369609" cy="368921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740205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2866F5-800A-8E4C-A49D-E666718D33FB}"/>
              </a:ext>
            </a:extLst>
          </p:cNvPr>
          <p:cNvSpPr>
            <a:spLocks noGrp="1"/>
          </p:cNvSpPr>
          <p:nvPr>
            <p:ph type="title"/>
          </p:nvPr>
        </p:nvSpPr>
        <p:spPr>
          <a:xfrm>
            <a:off x="1143000" y="-431800"/>
            <a:ext cx="7600950" cy="1007978"/>
          </a:xfrm>
        </p:spPr>
        <p:txBody>
          <a:bodyPr/>
          <a:lstStyle/>
          <a:p>
            <a:r>
              <a:rPr lang="en-US" dirty="0"/>
              <a:t>Human-readable (Commons Deed)</a:t>
            </a:r>
          </a:p>
        </p:txBody>
      </p:sp>
      <p:sp>
        <p:nvSpPr>
          <p:cNvPr id="5" name="Slide Number Placeholder 4">
            <a:extLst>
              <a:ext uri="{FF2B5EF4-FFF2-40B4-BE49-F238E27FC236}">
                <a16:creationId xmlns:a16="http://schemas.microsoft.com/office/drawing/2014/main" id="{01673D18-3E7B-FB4A-A71B-2043C43ECED3}"/>
              </a:ext>
            </a:extLst>
          </p:cNvPr>
          <p:cNvSpPr>
            <a:spLocks noGrp="1"/>
          </p:cNvSpPr>
          <p:nvPr>
            <p:ph type="sldNum" sz="quarter" idx="12"/>
          </p:nvPr>
        </p:nvSpPr>
        <p:spPr/>
        <p:txBody>
          <a:bodyPr/>
          <a:lstStyle/>
          <a:p>
            <a:fld id="{EBBA2BBE-D6E6-4BE2-A029-E4C4FCB9ADED}" type="slidenum">
              <a:rPr lang="en-US" smtClean="0"/>
              <a:t>32</a:t>
            </a:fld>
            <a:endParaRPr lang="en-US" dirty="0"/>
          </a:p>
        </p:txBody>
      </p:sp>
      <p:pic>
        <p:nvPicPr>
          <p:cNvPr id="7" name="Picture 6" descr="A screenshot of a cell phone&#10;&#10;Description automatically generated">
            <a:extLst>
              <a:ext uri="{FF2B5EF4-FFF2-40B4-BE49-F238E27FC236}">
                <a16:creationId xmlns:a16="http://schemas.microsoft.com/office/drawing/2014/main" id="{52816564-B807-574A-955C-11904923FED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31678" y="927339"/>
            <a:ext cx="6299791" cy="4835508"/>
          </a:xfrm>
          <a:prstGeom prst="rect">
            <a:avLst/>
          </a:prstGeom>
        </p:spPr>
      </p:pic>
      <p:sp>
        <p:nvSpPr>
          <p:cNvPr id="3" name="TextBox 2">
            <a:extLst>
              <a:ext uri="{FF2B5EF4-FFF2-40B4-BE49-F238E27FC236}">
                <a16:creationId xmlns:a16="http://schemas.microsoft.com/office/drawing/2014/main" id="{2BCEE40B-E032-474A-9409-80858D01C8E3}"/>
              </a:ext>
            </a:extLst>
          </p:cNvPr>
          <p:cNvSpPr txBox="1"/>
          <p:nvPr/>
        </p:nvSpPr>
        <p:spPr>
          <a:xfrm>
            <a:off x="931678" y="5762847"/>
            <a:ext cx="7234127" cy="646331"/>
          </a:xfrm>
          <a:prstGeom prst="rect">
            <a:avLst/>
          </a:prstGeom>
          <a:noFill/>
        </p:spPr>
        <p:txBody>
          <a:bodyPr wrap="square" rtlCol="0">
            <a:spAutoFit/>
          </a:bodyPr>
          <a:lstStyle/>
          <a:p>
            <a:r>
              <a:rPr lang="en-CA" dirty="0">
                <a:hlinkClick r:id="rId4"/>
              </a:rPr>
              <a:t>https://creativecommons.org/licenses/by-sa/4.0/</a:t>
            </a:r>
            <a:endParaRPr lang="en-CA" dirty="0"/>
          </a:p>
          <a:p>
            <a:endParaRPr lang="en-US" dirty="0"/>
          </a:p>
        </p:txBody>
      </p:sp>
    </p:spTree>
    <p:extLst>
      <p:ext uri="{BB962C8B-B14F-4D97-AF65-F5344CB8AC3E}">
        <p14:creationId xmlns:p14="http://schemas.microsoft.com/office/powerpoint/2010/main" val="9509508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BE48E5-0CFF-CB48-8C28-246FAC5CD622}"/>
              </a:ext>
            </a:extLst>
          </p:cNvPr>
          <p:cNvSpPr>
            <a:spLocks noGrp="1"/>
          </p:cNvSpPr>
          <p:nvPr>
            <p:ph type="title"/>
          </p:nvPr>
        </p:nvSpPr>
        <p:spPr>
          <a:xfrm>
            <a:off x="530893" y="197670"/>
            <a:ext cx="7600950" cy="685249"/>
          </a:xfrm>
        </p:spPr>
        <p:txBody>
          <a:bodyPr/>
          <a:lstStyle/>
          <a:p>
            <a:r>
              <a:rPr lang="en-US" dirty="0"/>
              <a:t>Legal deed</a:t>
            </a:r>
          </a:p>
        </p:txBody>
      </p:sp>
      <p:sp>
        <p:nvSpPr>
          <p:cNvPr id="5" name="Slide Number Placeholder 4">
            <a:extLst>
              <a:ext uri="{FF2B5EF4-FFF2-40B4-BE49-F238E27FC236}">
                <a16:creationId xmlns:a16="http://schemas.microsoft.com/office/drawing/2014/main" id="{935207DF-ACE4-064B-A617-75601C3AD80C}"/>
              </a:ext>
            </a:extLst>
          </p:cNvPr>
          <p:cNvSpPr>
            <a:spLocks noGrp="1"/>
          </p:cNvSpPr>
          <p:nvPr>
            <p:ph type="sldNum" sz="quarter" idx="12"/>
          </p:nvPr>
        </p:nvSpPr>
        <p:spPr/>
        <p:txBody>
          <a:bodyPr/>
          <a:lstStyle/>
          <a:p>
            <a:fld id="{EBBA2BBE-D6E6-4BE2-A029-E4C4FCB9ADED}" type="slidenum">
              <a:rPr lang="en-US" smtClean="0"/>
              <a:t>33</a:t>
            </a:fld>
            <a:endParaRPr lang="en-US" dirty="0"/>
          </a:p>
        </p:txBody>
      </p:sp>
      <p:pic>
        <p:nvPicPr>
          <p:cNvPr id="7" name="Picture 6">
            <a:extLst>
              <a:ext uri="{FF2B5EF4-FFF2-40B4-BE49-F238E27FC236}">
                <a16:creationId xmlns:a16="http://schemas.microsoft.com/office/drawing/2014/main" id="{8F437D0C-1138-1146-BF8C-049FBFBD115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30893" y="1052772"/>
            <a:ext cx="6216650" cy="4752455"/>
          </a:xfrm>
          <a:prstGeom prst="rect">
            <a:avLst/>
          </a:prstGeom>
        </p:spPr>
      </p:pic>
      <p:sp>
        <p:nvSpPr>
          <p:cNvPr id="3" name="TextBox 2">
            <a:extLst>
              <a:ext uri="{FF2B5EF4-FFF2-40B4-BE49-F238E27FC236}">
                <a16:creationId xmlns:a16="http://schemas.microsoft.com/office/drawing/2014/main" id="{2AFCF466-4C51-0343-8F10-D2ACC13D4397}"/>
              </a:ext>
            </a:extLst>
          </p:cNvPr>
          <p:cNvSpPr txBox="1"/>
          <p:nvPr/>
        </p:nvSpPr>
        <p:spPr>
          <a:xfrm>
            <a:off x="530893" y="5656521"/>
            <a:ext cx="7984457" cy="1200329"/>
          </a:xfrm>
          <a:prstGeom prst="rect">
            <a:avLst/>
          </a:prstGeom>
          <a:noFill/>
        </p:spPr>
        <p:txBody>
          <a:bodyPr wrap="square" rtlCol="0">
            <a:spAutoFit/>
          </a:bodyPr>
          <a:lstStyle/>
          <a:p>
            <a:endParaRPr lang="en-CA" dirty="0">
              <a:hlinkClick r:id="rId4"/>
            </a:endParaRPr>
          </a:p>
          <a:p>
            <a:r>
              <a:rPr lang="en-CA" dirty="0">
                <a:hlinkClick r:id="rId4"/>
              </a:rPr>
              <a:t>Source: https://creativecommons.org/licenses/by-sa/4.0/legalcode</a:t>
            </a:r>
            <a:endParaRPr lang="en-CA" dirty="0"/>
          </a:p>
          <a:p>
            <a:endParaRPr lang="en-CA" dirty="0"/>
          </a:p>
          <a:p>
            <a:endParaRPr lang="en-US" dirty="0"/>
          </a:p>
        </p:txBody>
      </p:sp>
    </p:spTree>
    <p:extLst>
      <p:ext uri="{BB962C8B-B14F-4D97-AF65-F5344CB8AC3E}">
        <p14:creationId xmlns:p14="http://schemas.microsoft.com/office/powerpoint/2010/main" val="79789352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37F777-0253-7942-890A-A7C2C6795985}"/>
              </a:ext>
            </a:extLst>
          </p:cNvPr>
          <p:cNvSpPr>
            <a:spLocks noGrp="1"/>
          </p:cNvSpPr>
          <p:nvPr>
            <p:ph type="title"/>
          </p:nvPr>
        </p:nvSpPr>
        <p:spPr/>
        <p:txBody>
          <a:bodyPr/>
          <a:lstStyle/>
          <a:p>
            <a:r>
              <a:rPr lang="en-US" dirty="0"/>
              <a:t>Machine-Readable</a:t>
            </a:r>
          </a:p>
        </p:txBody>
      </p:sp>
      <p:pic>
        <p:nvPicPr>
          <p:cNvPr id="7" name="Content Placeholder 6" descr="A screenshot of a social media post&#10;&#10;Description automatically generated">
            <a:extLst>
              <a:ext uri="{FF2B5EF4-FFF2-40B4-BE49-F238E27FC236}">
                <a16:creationId xmlns:a16="http://schemas.microsoft.com/office/drawing/2014/main" id="{B9968302-5CCF-6F40-9EE9-AD208346C867}"/>
              </a:ext>
            </a:extLst>
          </p:cNvPr>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771525" y="1606423"/>
            <a:ext cx="7600950" cy="3858712"/>
          </a:xfrm>
        </p:spPr>
      </p:pic>
      <p:sp>
        <p:nvSpPr>
          <p:cNvPr id="5" name="Slide Number Placeholder 4">
            <a:extLst>
              <a:ext uri="{FF2B5EF4-FFF2-40B4-BE49-F238E27FC236}">
                <a16:creationId xmlns:a16="http://schemas.microsoft.com/office/drawing/2014/main" id="{124D1F46-578A-594C-A90F-890B89852D3D}"/>
              </a:ext>
            </a:extLst>
          </p:cNvPr>
          <p:cNvSpPr>
            <a:spLocks noGrp="1"/>
          </p:cNvSpPr>
          <p:nvPr>
            <p:ph type="sldNum" sz="quarter" idx="12"/>
          </p:nvPr>
        </p:nvSpPr>
        <p:spPr/>
        <p:txBody>
          <a:bodyPr/>
          <a:lstStyle/>
          <a:p>
            <a:fld id="{EBBA2BBE-D6E6-4BE2-A029-E4C4FCB9ADED}" type="slidenum">
              <a:rPr lang="en-US" smtClean="0"/>
              <a:t>34</a:t>
            </a:fld>
            <a:endParaRPr lang="en-US" dirty="0"/>
          </a:p>
        </p:txBody>
      </p:sp>
      <p:sp>
        <p:nvSpPr>
          <p:cNvPr id="3" name="TextBox 2">
            <a:extLst>
              <a:ext uri="{FF2B5EF4-FFF2-40B4-BE49-F238E27FC236}">
                <a16:creationId xmlns:a16="http://schemas.microsoft.com/office/drawing/2014/main" id="{F478E019-DE00-B84A-9BE4-B76557EE5346}"/>
              </a:ext>
            </a:extLst>
          </p:cNvPr>
          <p:cNvSpPr txBox="1"/>
          <p:nvPr/>
        </p:nvSpPr>
        <p:spPr>
          <a:xfrm>
            <a:off x="914400" y="5571460"/>
            <a:ext cx="7600950" cy="923330"/>
          </a:xfrm>
          <a:prstGeom prst="rect">
            <a:avLst/>
          </a:prstGeom>
          <a:noFill/>
        </p:spPr>
        <p:txBody>
          <a:bodyPr wrap="square" rtlCol="0">
            <a:spAutoFit/>
          </a:bodyPr>
          <a:lstStyle/>
          <a:p>
            <a:r>
              <a:rPr lang="en-US" dirty="0"/>
              <a:t>Screenshot: Creative Commons Rights Expression Language. Source: </a:t>
            </a:r>
            <a:r>
              <a:rPr lang="en-CA" dirty="0">
                <a:hlinkClick r:id="rId4"/>
              </a:rPr>
              <a:t>https://wiki.creativecommons.org/wiki/CC_REL</a:t>
            </a:r>
            <a:endParaRPr lang="en-CA" dirty="0"/>
          </a:p>
          <a:p>
            <a:endParaRPr lang="en-US" dirty="0"/>
          </a:p>
        </p:txBody>
      </p:sp>
    </p:spTree>
    <p:extLst>
      <p:ext uri="{BB962C8B-B14F-4D97-AF65-F5344CB8AC3E}">
        <p14:creationId xmlns:p14="http://schemas.microsoft.com/office/powerpoint/2010/main" val="940359861"/>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875DE9-75A8-5044-88A2-EECB44F84D70}"/>
              </a:ext>
            </a:extLst>
          </p:cNvPr>
          <p:cNvSpPr>
            <a:spLocks noGrp="1"/>
          </p:cNvSpPr>
          <p:nvPr>
            <p:ph type="title"/>
          </p:nvPr>
        </p:nvSpPr>
        <p:spPr/>
        <p:txBody>
          <a:bodyPr/>
          <a:lstStyle/>
          <a:p>
            <a:r>
              <a:rPr lang="en-US" dirty="0"/>
              <a:t>Demo: Google Images</a:t>
            </a:r>
          </a:p>
        </p:txBody>
      </p:sp>
      <p:sp>
        <p:nvSpPr>
          <p:cNvPr id="5" name="Slide Number Placeholder 4">
            <a:extLst>
              <a:ext uri="{FF2B5EF4-FFF2-40B4-BE49-F238E27FC236}">
                <a16:creationId xmlns:a16="http://schemas.microsoft.com/office/drawing/2014/main" id="{5E42B9B0-FD00-0247-BBF0-8DC6A0FFD997}"/>
              </a:ext>
            </a:extLst>
          </p:cNvPr>
          <p:cNvSpPr>
            <a:spLocks noGrp="1"/>
          </p:cNvSpPr>
          <p:nvPr>
            <p:ph type="sldNum" sz="quarter" idx="12"/>
          </p:nvPr>
        </p:nvSpPr>
        <p:spPr/>
        <p:txBody>
          <a:bodyPr/>
          <a:lstStyle/>
          <a:p>
            <a:fld id="{EBBA2BBE-D6E6-4BE2-A029-E4C4FCB9ADED}" type="slidenum">
              <a:rPr lang="en-US" smtClean="0"/>
              <a:t>35</a:t>
            </a:fld>
            <a:endParaRPr lang="en-US" dirty="0"/>
          </a:p>
        </p:txBody>
      </p:sp>
      <p:pic>
        <p:nvPicPr>
          <p:cNvPr id="9" name="Content Placeholder 8" descr="A screenshot of a cell phone&#10;&#10;Description automatically generated">
            <a:extLst>
              <a:ext uri="{FF2B5EF4-FFF2-40B4-BE49-F238E27FC236}">
                <a16:creationId xmlns:a16="http://schemas.microsoft.com/office/drawing/2014/main" id="{ABBF29D9-A665-9644-B706-CE8B8B78ED1D}"/>
              </a:ext>
            </a:extLst>
          </p:cNvPr>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914400" y="1508707"/>
            <a:ext cx="7600950" cy="4196186"/>
          </a:xfrm>
        </p:spPr>
      </p:pic>
    </p:spTree>
    <p:extLst>
      <p:ext uri="{BB962C8B-B14F-4D97-AF65-F5344CB8AC3E}">
        <p14:creationId xmlns:p14="http://schemas.microsoft.com/office/powerpoint/2010/main" val="705800126"/>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26C7B4-A81A-054D-A347-8D9AD2CC4526}"/>
              </a:ext>
            </a:extLst>
          </p:cNvPr>
          <p:cNvSpPr>
            <a:spLocks noGrp="1"/>
          </p:cNvSpPr>
          <p:nvPr>
            <p:ph type="title"/>
          </p:nvPr>
        </p:nvSpPr>
        <p:spPr/>
        <p:txBody>
          <a:bodyPr/>
          <a:lstStyle/>
          <a:p>
            <a:r>
              <a:rPr lang="en-US" dirty="0"/>
              <a:t>Why Creative Commons ?</a:t>
            </a:r>
          </a:p>
        </p:txBody>
      </p:sp>
      <p:sp>
        <p:nvSpPr>
          <p:cNvPr id="5" name="Slide Number Placeholder 4">
            <a:extLst>
              <a:ext uri="{FF2B5EF4-FFF2-40B4-BE49-F238E27FC236}">
                <a16:creationId xmlns:a16="http://schemas.microsoft.com/office/drawing/2014/main" id="{998B0CAE-B4AE-714B-B552-F204C1C801EC}"/>
              </a:ext>
            </a:extLst>
          </p:cNvPr>
          <p:cNvSpPr>
            <a:spLocks noGrp="1"/>
          </p:cNvSpPr>
          <p:nvPr>
            <p:ph type="sldNum" sz="quarter" idx="12"/>
          </p:nvPr>
        </p:nvSpPr>
        <p:spPr/>
        <p:txBody>
          <a:bodyPr/>
          <a:lstStyle/>
          <a:p>
            <a:fld id="{EBBA2BBE-D6E6-4BE2-A029-E4C4FCB9ADED}" type="slidenum">
              <a:rPr lang="en-US" smtClean="0"/>
              <a:t>36</a:t>
            </a:fld>
            <a:endParaRPr lang="en-US" dirty="0"/>
          </a:p>
        </p:txBody>
      </p:sp>
      <p:sp>
        <p:nvSpPr>
          <p:cNvPr id="6" name="TextBox 5">
            <a:extLst>
              <a:ext uri="{FF2B5EF4-FFF2-40B4-BE49-F238E27FC236}">
                <a16:creationId xmlns:a16="http://schemas.microsoft.com/office/drawing/2014/main" id="{3E0DE881-9BDB-9C40-A41D-26D08D8334D7}"/>
              </a:ext>
            </a:extLst>
          </p:cNvPr>
          <p:cNvSpPr txBox="1"/>
          <p:nvPr/>
        </p:nvSpPr>
        <p:spPr>
          <a:xfrm>
            <a:off x="756987" y="1276766"/>
            <a:ext cx="6991350" cy="5078313"/>
          </a:xfrm>
          <a:prstGeom prst="rect">
            <a:avLst/>
          </a:prstGeom>
          <a:noFill/>
        </p:spPr>
        <p:txBody>
          <a:bodyPr wrap="square" rtlCol="0">
            <a:spAutoFit/>
          </a:bodyPr>
          <a:lstStyle/>
          <a:p>
            <a:pPr marL="342900" indent="-342900">
              <a:buFont typeface="Arial" panose="020B0604020202020204" pitchFamily="34" charset="0"/>
              <a:buChar char="•"/>
            </a:pPr>
            <a:r>
              <a:rPr lang="en-US" sz="2400" dirty="0"/>
              <a:t>Enables sharing  - others can build and share your work with clear terms and conditions for doing so</a:t>
            </a:r>
          </a:p>
          <a:p>
            <a:pPr marL="342900" indent="-342900">
              <a:buFont typeface="Arial" panose="020B0604020202020204" pitchFamily="34" charset="0"/>
              <a:buChar char="•"/>
            </a:pPr>
            <a:endParaRPr lang="en-US" sz="2400" dirty="0"/>
          </a:p>
          <a:p>
            <a:pPr marL="342900" indent="-342900">
              <a:buFont typeface="Arial" panose="020B0604020202020204" pitchFamily="34" charset="0"/>
              <a:buChar char="•"/>
            </a:pPr>
            <a:r>
              <a:rPr lang="en-US" sz="2400" dirty="0"/>
              <a:t>Gives clear and easy-to-understand standard licenses </a:t>
            </a:r>
          </a:p>
          <a:p>
            <a:pPr marL="342900" indent="-342900">
              <a:buFont typeface="Arial" panose="020B0604020202020204" pitchFamily="34" charset="0"/>
              <a:buChar char="•"/>
            </a:pPr>
            <a:endParaRPr lang="en-US" sz="2400" dirty="0"/>
          </a:p>
          <a:p>
            <a:pPr marL="342900" indent="-342900">
              <a:buFont typeface="Arial" panose="020B0604020202020204" pitchFamily="34" charset="0"/>
              <a:buChar char="•"/>
            </a:pPr>
            <a:r>
              <a:rPr lang="en-US" sz="2400" dirty="0"/>
              <a:t>Can help with discoverability / dissemination of your work </a:t>
            </a:r>
          </a:p>
          <a:p>
            <a:pPr marL="342900" indent="-342900">
              <a:buFont typeface="Arial" panose="020B0604020202020204" pitchFamily="34" charset="0"/>
              <a:buChar char="•"/>
            </a:pPr>
            <a:endParaRPr lang="en-US" sz="2400" dirty="0"/>
          </a:p>
          <a:p>
            <a:pPr marL="342900" indent="-342900">
              <a:buFont typeface="Arial" panose="020B0604020202020204" pitchFamily="34" charset="0"/>
              <a:buChar char="•"/>
            </a:pPr>
            <a:r>
              <a:rPr lang="en-US" sz="2400" dirty="0" err="1">
                <a:hlinkClick r:id="rId3"/>
              </a:rPr>
              <a:t>Wanna</a:t>
            </a:r>
            <a:r>
              <a:rPr lang="en-US" sz="2400" dirty="0">
                <a:hlinkClick r:id="rId3"/>
              </a:rPr>
              <a:t> work together? (Creative Commons)</a:t>
            </a:r>
            <a:endParaRPr lang="en-US" sz="2400" dirty="0"/>
          </a:p>
          <a:p>
            <a:endParaRPr lang="en-US" sz="2400" dirty="0"/>
          </a:p>
          <a:p>
            <a:endParaRPr lang="en-US" dirty="0"/>
          </a:p>
          <a:p>
            <a:endParaRPr lang="en-US" dirty="0"/>
          </a:p>
        </p:txBody>
      </p:sp>
    </p:spTree>
    <p:extLst>
      <p:ext uri="{BB962C8B-B14F-4D97-AF65-F5344CB8AC3E}">
        <p14:creationId xmlns:p14="http://schemas.microsoft.com/office/powerpoint/2010/main" val="3531801684"/>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444917-D472-494E-B714-BC9197CD7636}"/>
              </a:ext>
            </a:extLst>
          </p:cNvPr>
          <p:cNvSpPr>
            <a:spLocks noGrp="1"/>
          </p:cNvSpPr>
          <p:nvPr>
            <p:ph type="title"/>
          </p:nvPr>
        </p:nvSpPr>
        <p:spPr/>
        <p:txBody>
          <a:bodyPr/>
          <a:lstStyle/>
          <a:p>
            <a:r>
              <a:rPr lang="en-US" dirty="0"/>
              <a:t>Creative Commons Licensed works</a:t>
            </a:r>
          </a:p>
        </p:txBody>
      </p:sp>
      <p:pic>
        <p:nvPicPr>
          <p:cNvPr id="7" name="Content Placeholder 6" descr="A screenshot of a cell phone&#10;&#10;Description automatically generated">
            <a:extLst>
              <a:ext uri="{FF2B5EF4-FFF2-40B4-BE49-F238E27FC236}">
                <a16:creationId xmlns:a16="http://schemas.microsoft.com/office/drawing/2014/main" id="{97E85ED7-0C3B-834E-847B-DFDB0139F538}"/>
              </a:ext>
            </a:extLst>
          </p:cNvPr>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343067" y="1281228"/>
            <a:ext cx="5016333" cy="4800600"/>
          </a:xfrm>
        </p:spPr>
      </p:pic>
      <p:sp>
        <p:nvSpPr>
          <p:cNvPr id="5" name="Slide Number Placeholder 4">
            <a:extLst>
              <a:ext uri="{FF2B5EF4-FFF2-40B4-BE49-F238E27FC236}">
                <a16:creationId xmlns:a16="http://schemas.microsoft.com/office/drawing/2014/main" id="{6CC84712-C950-F043-B657-A47B653C9A5D}"/>
              </a:ext>
            </a:extLst>
          </p:cNvPr>
          <p:cNvSpPr>
            <a:spLocks noGrp="1"/>
          </p:cNvSpPr>
          <p:nvPr>
            <p:ph type="sldNum" sz="quarter" idx="12"/>
          </p:nvPr>
        </p:nvSpPr>
        <p:spPr/>
        <p:txBody>
          <a:bodyPr/>
          <a:lstStyle/>
          <a:p>
            <a:fld id="{EBBA2BBE-D6E6-4BE2-A029-E4C4FCB9ADED}" type="slidenum">
              <a:rPr lang="en-US" smtClean="0"/>
              <a:t>37</a:t>
            </a:fld>
            <a:endParaRPr lang="en-US" dirty="0"/>
          </a:p>
        </p:txBody>
      </p:sp>
      <p:sp>
        <p:nvSpPr>
          <p:cNvPr id="3" name="TextBox 2">
            <a:extLst>
              <a:ext uri="{FF2B5EF4-FFF2-40B4-BE49-F238E27FC236}">
                <a16:creationId xmlns:a16="http://schemas.microsoft.com/office/drawing/2014/main" id="{AFCF25A8-D816-9242-98CA-4B7DD06E3C85}"/>
              </a:ext>
            </a:extLst>
          </p:cNvPr>
          <p:cNvSpPr txBox="1"/>
          <p:nvPr/>
        </p:nvSpPr>
        <p:spPr>
          <a:xfrm>
            <a:off x="5892800" y="4241800"/>
            <a:ext cx="3073400" cy="1200329"/>
          </a:xfrm>
          <a:prstGeom prst="rect">
            <a:avLst/>
          </a:prstGeom>
          <a:noFill/>
        </p:spPr>
        <p:txBody>
          <a:bodyPr wrap="square" rtlCol="0">
            <a:spAutoFit/>
          </a:bodyPr>
          <a:lstStyle/>
          <a:p>
            <a:r>
              <a:rPr lang="en-US" dirty="0">
                <a:hlinkClick r:id="rId4"/>
              </a:rPr>
              <a:t>Adapted from</a:t>
            </a:r>
          </a:p>
          <a:p>
            <a:r>
              <a:rPr lang="en-US" dirty="0">
                <a:hlinkClick r:id="rId4"/>
              </a:rPr>
              <a:t>State of the Commons report. </a:t>
            </a:r>
            <a:r>
              <a:rPr lang="en-US" dirty="0"/>
              <a:t>Creative Commons. Licensed under CC-BY 4.0</a:t>
            </a:r>
          </a:p>
        </p:txBody>
      </p:sp>
    </p:spTree>
    <p:extLst>
      <p:ext uri="{BB962C8B-B14F-4D97-AF65-F5344CB8AC3E}">
        <p14:creationId xmlns:p14="http://schemas.microsoft.com/office/powerpoint/2010/main" val="515756619"/>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B03583-E8DD-4047-9E7B-59C301AB2F8F}"/>
              </a:ext>
            </a:extLst>
          </p:cNvPr>
          <p:cNvSpPr>
            <a:spLocks noGrp="1"/>
          </p:cNvSpPr>
          <p:nvPr>
            <p:ph type="title"/>
          </p:nvPr>
        </p:nvSpPr>
        <p:spPr>
          <a:xfrm>
            <a:off x="914400" y="-24061"/>
            <a:ext cx="7600950" cy="719220"/>
          </a:xfrm>
        </p:spPr>
        <p:txBody>
          <a:bodyPr/>
          <a:lstStyle/>
          <a:p>
            <a:r>
              <a:rPr lang="en-US" dirty="0"/>
              <a:t>What types of work are CC-licensed? </a:t>
            </a:r>
          </a:p>
        </p:txBody>
      </p:sp>
      <p:sp>
        <p:nvSpPr>
          <p:cNvPr id="3" name="Content Placeholder 2">
            <a:extLst>
              <a:ext uri="{FF2B5EF4-FFF2-40B4-BE49-F238E27FC236}">
                <a16:creationId xmlns:a16="http://schemas.microsoft.com/office/drawing/2014/main" id="{82F70D6F-925D-5548-801E-2D66989CC7AF}"/>
              </a:ext>
            </a:extLst>
          </p:cNvPr>
          <p:cNvSpPr>
            <a:spLocks noGrp="1"/>
          </p:cNvSpPr>
          <p:nvPr>
            <p:ph idx="1"/>
          </p:nvPr>
        </p:nvSpPr>
        <p:spPr>
          <a:xfrm>
            <a:off x="914400" y="475250"/>
            <a:ext cx="7600950" cy="4800600"/>
          </a:xfrm>
        </p:spPr>
        <p:txBody>
          <a:bodyPr/>
          <a:lstStyle/>
          <a:p>
            <a:endParaRPr lang="en-US" dirty="0"/>
          </a:p>
          <a:p>
            <a:r>
              <a:rPr lang="en-US" dirty="0"/>
              <a:t>Open Educational Resources</a:t>
            </a:r>
          </a:p>
          <a:p>
            <a:endParaRPr lang="en-US" dirty="0"/>
          </a:p>
          <a:p>
            <a:r>
              <a:rPr lang="en-US" dirty="0"/>
              <a:t>Journal article and other scholarly material</a:t>
            </a:r>
          </a:p>
          <a:p>
            <a:endParaRPr lang="en-US" dirty="0"/>
          </a:p>
          <a:p>
            <a:r>
              <a:rPr lang="en-US" dirty="0"/>
              <a:t>Cultural Heritage material </a:t>
            </a:r>
          </a:p>
          <a:p>
            <a:endParaRPr lang="en-US" dirty="0"/>
          </a:p>
          <a:p>
            <a:r>
              <a:rPr lang="en-US" dirty="0"/>
              <a:t>Multimedia: Images, sound, and video</a:t>
            </a:r>
          </a:p>
          <a:p>
            <a:endParaRPr lang="en-US" dirty="0"/>
          </a:p>
          <a:p>
            <a:r>
              <a:rPr lang="en-US" dirty="0"/>
              <a:t>Government information</a:t>
            </a:r>
          </a:p>
          <a:p>
            <a:endParaRPr lang="en-US" dirty="0"/>
          </a:p>
          <a:p>
            <a:r>
              <a:rPr lang="en-US" dirty="0">
                <a:hlinkClick r:id="rId3"/>
              </a:rPr>
              <a:t>List of CC-licensed works </a:t>
            </a:r>
            <a:endParaRPr lang="en-US" dirty="0"/>
          </a:p>
          <a:p>
            <a:pPr marL="0" indent="0">
              <a:buNone/>
            </a:pPr>
            <a:endParaRPr lang="en-US" dirty="0"/>
          </a:p>
        </p:txBody>
      </p:sp>
      <p:sp>
        <p:nvSpPr>
          <p:cNvPr id="5" name="Slide Number Placeholder 4">
            <a:extLst>
              <a:ext uri="{FF2B5EF4-FFF2-40B4-BE49-F238E27FC236}">
                <a16:creationId xmlns:a16="http://schemas.microsoft.com/office/drawing/2014/main" id="{7D0CE965-6C2C-D943-B723-9D5FE77F4F07}"/>
              </a:ext>
            </a:extLst>
          </p:cNvPr>
          <p:cNvSpPr>
            <a:spLocks noGrp="1"/>
          </p:cNvSpPr>
          <p:nvPr>
            <p:ph type="sldNum" sz="quarter" idx="12"/>
          </p:nvPr>
        </p:nvSpPr>
        <p:spPr/>
        <p:txBody>
          <a:bodyPr/>
          <a:lstStyle/>
          <a:p>
            <a:fld id="{EBBA2BBE-D6E6-4BE2-A029-E4C4FCB9ADED}" type="slidenum">
              <a:rPr lang="en-US" smtClean="0"/>
              <a:t>38</a:t>
            </a:fld>
            <a:endParaRPr lang="en-US" dirty="0"/>
          </a:p>
        </p:txBody>
      </p:sp>
    </p:spTree>
    <p:extLst>
      <p:ext uri="{BB962C8B-B14F-4D97-AF65-F5344CB8AC3E}">
        <p14:creationId xmlns:p14="http://schemas.microsoft.com/office/powerpoint/2010/main" val="4247147161"/>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B8547F-F448-1549-B3A9-D50905F759BE}"/>
              </a:ext>
            </a:extLst>
          </p:cNvPr>
          <p:cNvSpPr>
            <a:spLocks noGrp="1"/>
          </p:cNvSpPr>
          <p:nvPr>
            <p:ph type="title"/>
          </p:nvPr>
        </p:nvSpPr>
        <p:spPr/>
        <p:txBody>
          <a:bodyPr/>
          <a:lstStyle/>
          <a:p>
            <a:r>
              <a:rPr lang="en-US" dirty="0" err="1"/>
              <a:t>ccsearch.creativecommons.org</a:t>
            </a:r>
            <a:endParaRPr lang="en-US" dirty="0"/>
          </a:p>
        </p:txBody>
      </p:sp>
      <p:sp>
        <p:nvSpPr>
          <p:cNvPr id="5" name="Slide Number Placeholder 4">
            <a:extLst>
              <a:ext uri="{FF2B5EF4-FFF2-40B4-BE49-F238E27FC236}">
                <a16:creationId xmlns:a16="http://schemas.microsoft.com/office/drawing/2014/main" id="{45F59287-65B9-084B-8F6D-B2F434E0B1B1}"/>
              </a:ext>
            </a:extLst>
          </p:cNvPr>
          <p:cNvSpPr>
            <a:spLocks noGrp="1"/>
          </p:cNvSpPr>
          <p:nvPr>
            <p:ph type="sldNum" sz="quarter" idx="12"/>
          </p:nvPr>
        </p:nvSpPr>
        <p:spPr/>
        <p:txBody>
          <a:bodyPr/>
          <a:lstStyle/>
          <a:p>
            <a:fld id="{EBBA2BBE-D6E6-4BE2-A029-E4C4FCB9ADED}" type="slidenum">
              <a:rPr lang="en-US" smtClean="0"/>
              <a:t>39</a:t>
            </a:fld>
            <a:endParaRPr lang="en-US" dirty="0"/>
          </a:p>
        </p:txBody>
      </p:sp>
      <p:pic>
        <p:nvPicPr>
          <p:cNvPr id="7" name="Picture 6" descr="A screenshot of a cell phone&#10;&#10;Description automatically generated">
            <a:extLst>
              <a:ext uri="{FF2B5EF4-FFF2-40B4-BE49-F238E27FC236}">
                <a16:creationId xmlns:a16="http://schemas.microsoft.com/office/drawing/2014/main" id="{E231C1FA-4C90-F544-AA49-637911260B8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3436" y="1300883"/>
            <a:ext cx="9144000" cy="4256234"/>
          </a:xfrm>
          <a:prstGeom prst="rect">
            <a:avLst/>
          </a:prstGeom>
        </p:spPr>
      </p:pic>
    </p:spTree>
    <p:extLst>
      <p:ext uri="{BB962C8B-B14F-4D97-AF65-F5344CB8AC3E}">
        <p14:creationId xmlns:p14="http://schemas.microsoft.com/office/powerpoint/2010/main" val="311874360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CA2778-1109-114E-B210-32EB21B1F73E}"/>
              </a:ext>
            </a:extLst>
          </p:cNvPr>
          <p:cNvSpPr>
            <a:spLocks noGrp="1"/>
          </p:cNvSpPr>
          <p:nvPr>
            <p:ph type="title"/>
          </p:nvPr>
        </p:nvSpPr>
        <p:spPr/>
        <p:txBody>
          <a:bodyPr/>
          <a:lstStyle/>
          <a:p>
            <a:r>
              <a:rPr lang="en-US" dirty="0"/>
              <a:t>What is Creative Commons? </a:t>
            </a:r>
          </a:p>
        </p:txBody>
      </p:sp>
      <p:sp>
        <p:nvSpPr>
          <p:cNvPr id="5" name="Slide Number Placeholder 4">
            <a:extLst>
              <a:ext uri="{FF2B5EF4-FFF2-40B4-BE49-F238E27FC236}">
                <a16:creationId xmlns:a16="http://schemas.microsoft.com/office/drawing/2014/main" id="{B3AD29B2-A1D3-A840-962A-EA310D7A4375}"/>
              </a:ext>
            </a:extLst>
          </p:cNvPr>
          <p:cNvSpPr>
            <a:spLocks noGrp="1"/>
          </p:cNvSpPr>
          <p:nvPr>
            <p:ph type="sldNum" sz="quarter" idx="12"/>
          </p:nvPr>
        </p:nvSpPr>
        <p:spPr/>
        <p:txBody>
          <a:bodyPr/>
          <a:lstStyle/>
          <a:p>
            <a:fld id="{EBBA2BBE-D6E6-4BE2-A029-E4C4FCB9ADED}" type="slidenum">
              <a:rPr lang="en-US" smtClean="0"/>
              <a:t>4</a:t>
            </a:fld>
            <a:endParaRPr lang="en-US" dirty="0"/>
          </a:p>
        </p:txBody>
      </p:sp>
      <p:pic>
        <p:nvPicPr>
          <p:cNvPr id="7" name="Picture 6" descr="A bowl of fruit&#10;&#10;Description automatically generated">
            <a:extLst>
              <a:ext uri="{FF2B5EF4-FFF2-40B4-BE49-F238E27FC236}">
                <a16:creationId xmlns:a16="http://schemas.microsoft.com/office/drawing/2014/main" id="{64287791-D80B-F947-83B7-80839F0A916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113332"/>
            <a:ext cx="9144000" cy="4669985"/>
          </a:xfrm>
          <a:prstGeom prst="rect">
            <a:avLst/>
          </a:prstGeom>
        </p:spPr>
      </p:pic>
      <p:sp>
        <p:nvSpPr>
          <p:cNvPr id="8" name="TextBox 7">
            <a:extLst>
              <a:ext uri="{FF2B5EF4-FFF2-40B4-BE49-F238E27FC236}">
                <a16:creationId xmlns:a16="http://schemas.microsoft.com/office/drawing/2014/main" id="{CCC657FF-8876-B045-BCC4-401EDEE62195}"/>
              </a:ext>
            </a:extLst>
          </p:cNvPr>
          <p:cNvSpPr txBox="1"/>
          <p:nvPr/>
        </p:nvSpPr>
        <p:spPr>
          <a:xfrm>
            <a:off x="628650" y="5923723"/>
            <a:ext cx="7600950" cy="369332"/>
          </a:xfrm>
          <a:prstGeom prst="rect">
            <a:avLst/>
          </a:prstGeom>
          <a:noFill/>
        </p:spPr>
        <p:txBody>
          <a:bodyPr wrap="square" rtlCol="0">
            <a:spAutoFit/>
          </a:bodyPr>
          <a:lstStyle/>
          <a:p>
            <a:r>
              <a:rPr lang="en-US" dirty="0"/>
              <a:t>“A bowl of fruit” </a:t>
            </a:r>
            <a:r>
              <a:rPr lang="en-US" dirty="0">
                <a:hlinkClick r:id="rId4"/>
              </a:rPr>
              <a:t>Photograph by Sebastiaan Ter Burg. </a:t>
            </a:r>
            <a:r>
              <a:rPr lang="en-US" dirty="0"/>
              <a:t>Licensed CC-BY.</a:t>
            </a:r>
          </a:p>
        </p:txBody>
      </p:sp>
    </p:spTree>
    <p:extLst>
      <p:ext uri="{BB962C8B-B14F-4D97-AF65-F5344CB8AC3E}">
        <p14:creationId xmlns:p14="http://schemas.microsoft.com/office/powerpoint/2010/main" val="3376714979"/>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A87E7A-BDBA-FD46-8F9A-088312A9B4AB}"/>
              </a:ext>
            </a:extLst>
          </p:cNvPr>
          <p:cNvSpPr>
            <a:spLocks noGrp="1"/>
          </p:cNvSpPr>
          <p:nvPr>
            <p:ph type="title"/>
          </p:nvPr>
        </p:nvSpPr>
        <p:spPr/>
        <p:txBody>
          <a:bodyPr/>
          <a:lstStyle/>
          <a:p>
            <a:r>
              <a:rPr lang="en-US" dirty="0"/>
              <a:t>Attributing CC-licensed work</a:t>
            </a:r>
          </a:p>
        </p:txBody>
      </p:sp>
      <p:sp>
        <p:nvSpPr>
          <p:cNvPr id="3" name="Content Placeholder 2">
            <a:extLst>
              <a:ext uri="{FF2B5EF4-FFF2-40B4-BE49-F238E27FC236}">
                <a16:creationId xmlns:a16="http://schemas.microsoft.com/office/drawing/2014/main" id="{0E9FB4C4-351B-A346-A8DF-668E63843E3B}"/>
              </a:ext>
            </a:extLst>
          </p:cNvPr>
          <p:cNvSpPr>
            <a:spLocks noGrp="1"/>
          </p:cNvSpPr>
          <p:nvPr>
            <p:ph idx="1"/>
          </p:nvPr>
        </p:nvSpPr>
        <p:spPr>
          <a:xfrm>
            <a:off x="2770446" y="1665058"/>
            <a:ext cx="2588363" cy="3527884"/>
          </a:xfrm>
        </p:spPr>
        <p:txBody>
          <a:bodyPr/>
          <a:lstStyle/>
          <a:p>
            <a:pPr marL="0" indent="0">
              <a:buNone/>
            </a:pPr>
            <a:r>
              <a:rPr lang="en-US" sz="3200" dirty="0"/>
              <a:t>T</a:t>
            </a:r>
            <a:r>
              <a:rPr lang="en-US" dirty="0"/>
              <a:t>itle</a:t>
            </a:r>
          </a:p>
          <a:p>
            <a:pPr marL="0" indent="0">
              <a:buNone/>
            </a:pPr>
            <a:endParaRPr lang="en-US" dirty="0"/>
          </a:p>
          <a:p>
            <a:pPr marL="0" indent="0">
              <a:buNone/>
            </a:pPr>
            <a:r>
              <a:rPr lang="en-US" sz="3200" dirty="0"/>
              <a:t>A</a:t>
            </a:r>
            <a:r>
              <a:rPr lang="en-US" dirty="0"/>
              <a:t>uthor (or Creator)</a:t>
            </a:r>
          </a:p>
          <a:p>
            <a:pPr marL="0" indent="0">
              <a:buNone/>
            </a:pPr>
            <a:endParaRPr lang="en-US" dirty="0"/>
          </a:p>
          <a:p>
            <a:pPr marL="0" indent="0">
              <a:buNone/>
            </a:pPr>
            <a:r>
              <a:rPr lang="en-US" sz="3200" dirty="0"/>
              <a:t>S</a:t>
            </a:r>
            <a:r>
              <a:rPr lang="en-US" dirty="0"/>
              <a:t>ource</a:t>
            </a:r>
          </a:p>
          <a:p>
            <a:pPr marL="0" indent="0">
              <a:buNone/>
            </a:pPr>
            <a:endParaRPr lang="en-US" dirty="0"/>
          </a:p>
          <a:p>
            <a:pPr marL="0" indent="0">
              <a:buNone/>
            </a:pPr>
            <a:r>
              <a:rPr lang="en-US" sz="3200" dirty="0"/>
              <a:t>L</a:t>
            </a:r>
            <a:r>
              <a:rPr lang="en-US" dirty="0"/>
              <a:t>icense</a:t>
            </a:r>
          </a:p>
        </p:txBody>
      </p:sp>
      <p:sp>
        <p:nvSpPr>
          <p:cNvPr id="5" name="Slide Number Placeholder 4">
            <a:extLst>
              <a:ext uri="{FF2B5EF4-FFF2-40B4-BE49-F238E27FC236}">
                <a16:creationId xmlns:a16="http://schemas.microsoft.com/office/drawing/2014/main" id="{BDF40FD6-A055-2B48-B78B-0A3A81AD5909}"/>
              </a:ext>
            </a:extLst>
          </p:cNvPr>
          <p:cNvSpPr>
            <a:spLocks noGrp="1"/>
          </p:cNvSpPr>
          <p:nvPr>
            <p:ph type="sldNum" sz="quarter" idx="12"/>
          </p:nvPr>
        </p:nvSpPr>
        <p:spPr/>
        <p:txBody>
          <a:bodyPr/>
          <a:lstStyle/>
          <a:p>
            <a:fld id="{EBBA2BBE-D6E6-4BE2-A029-E4C4FCB9ADED}" type="slidenum">
              <a:rPr lang="en-US" smtClean="0"/>
              <a:t>40</a:t>
            </a:fld>
            <a:endParaRPr lang="en-US" dirty="0"/>
          </a:p>
        </p:txBody>
      </p:sp>
      <p:sp>
        <p:nvSpPr>
          <p:cNvPr id="4" name="TextBox 3">
            <a:extLst>
              <a:ext uri="{FF2B5EF4-FFF2-40B4-BE49-F238E27FC236}">
                <a16:creationId xmlns:a16="http://schemas.microsoft.com/office/drawing/2014/main" id="{4B5332D8-CD3C-054C-AEE5-15939FDCE920}"/>
              </a:ext>
            </a:extLst>
          </p:cNvPr>
          <p:cNvSpPr txBox="1"/>
          <p:nvPr/>
        </p:nvSpPr>
        <p:spPr>
          <a:xfrm>
            <a:off x="914400" y="5619189"/>
            <a:ext cx="6593305" cy="461665"/>
          </a:xfrm>
          <a:prstGeom prst="rect">
            <a:avLst/>
          </a:prstGeom>
          <a:noFill/>
        </p:spPr>
        <p:txBody>
          <a:bodyPr wrap="square" rtlCol="0">
            <a:spAutoFit/>
          </a:bodyPr>
          <a:lstStyle/>
          <a:p>
            <a:r>
              <a:rPr lang="en-US" sz="2400" dirty="0">
                <a:hlinkClick r:id="rId3"/>
              </a:rPr>
              <a:t>Creative Commons: How to give attribution</a:t>
            </a:r>
            <a:endParaRPr lang="en-US" sz="2400" dirty="0"/>
          </a:p>
        </p:txBody>
      </p:sp>
    </p:spTree>
    <p:extLst>
      <p:ext uri="{BB962C8B-B14F-4D97-AF65-F5344CB8AC3E}">
        <p14:creationId xmlns:p14="http://schemas.microsoft.com/office/powerpoint/2010/main" val="3482407239"/>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5636D2-FC59-734F-B411-06508C45093B}"/>
              </a:ext>
            </a:extLst>
          </p:cNvPr>
          <p:cNvSpPr>
            <a:spLocks noGrp="1"/>
          </p:cNvSpPr>
          <p:nvPr>
            <p:ph type="title"/>
          </p:nvPr>
        </p:nvSpPr>
        <p:spPr>
          <a:xfrm>
            <a:off x="914400" y="312820"/>
            <a:ext cx="2514599" cy="695157"/>
          </a:xfrm>
        </p:spPr>
        <p:txBody>
          <a:bodyPr/>
          <a:lstStyle/>
          <a:p>
            <a:r>
              <a:rPr lang="en-US" dirty="0"/>
              <a:t>Example</a:t>
            </a:r>
          </a:p>
        </p:txBody>
      </p:sp>
      <p:sp>
        <p:nvSpPr>
          <p:cNvPr id="3" name="Content Placeholder 2">
            <a:extLst>
              <a:ext uri="{FF2B5EF4-FFF2-40B4-BE49-F238E27FC236}">
                <a16:creationId xmlns:a16="http://schemas.microsoft.com/office/drawing/2014/main" id="{8F71C838-408C-114F-A0F9-34E299BCA38E}"/>
              </a:ext>
            </a:extLst>
          </p:cNvPr>
          <p:cNvSpPr>
            <a:spLocks noGrp="1"/>
          </p:cNvSpPr>
          <p:nvPr>
            <p:ph idx="1"/>
          </p:nvPr>
        </p:nvSpPr>
        <p:spPr>
          <a:xfrm>
            <a:off x="771525" y="4888671"/>
            <a:ext cx="7600950" cy="1007978"/>
          </a:xfrm>
        </p:spPr>
        <p:txBody>
          <a:bodyPr/>
          <a:lstStyle/>
          <a:p>
            <a:pPr marL="0" indent="0">
              <a:buNone/>
            </a:pPr>
            <a:r>
              <a:rPr lang="en-CA" i="1" dirty="0">
                <a:hlinkClick r:id="rId3"/>
              </a:rPr>
              <a:t>"Beady Eyes"</a:t>
            </a:r>
            <a:r>
              <a:rPr lang="en-CA" i="1" dirty="0"/>
              <a:t> by </a:t>
            </a:r>
            <a:r>
              <a:rPr lang="en-CA" i="1" dirty="0">
                <a:hlinkClick r:id="rId4"/>
              </a:rPr>
              <a:t>Adam Awad</a:t>
            </a:r>
            <a:r>
              <a:rPr lang="en-CA" i="1" dirty="0"/>
              <a:t> is licensed under </a:t>
            </a:r>
            <a:r>
              <a:rPr lang="en-CA" i="1" cap="all" dirty="0">
                <a:hlinkClick r:id="rId5"/>
              </a:rPr>
              <a:t>CC BY-NC 2.0 </a:t>
            </a:r>
            <a:endParaRPr lang="en-US" dirty="0"/>
          </a:p>
        </p:txBody>
      </p:sp>
      <p:sp>
        <p:nvSpPr>
          <p:cNvPr id="5" name="Slide Number Placeholder 4">
            <a:extLst>
              <a:ext uri="{FF2B5EF4-FFF2-40B4-BE49-F238E27FC236}">
                <a16:creationId xmlns:a16="http://schemas.microsoft.com/office/drawing/2014/main" id="{F578594C-A99D-6F4C-8A4B-CDA5F1F04E90}"/>
              </a:ext>
            </a:extLst>
          </p:cNvPr>
          <p:cNvSpPr>
            <a:spLocks noGrp="1"/>
          </p:cNvSpPr>
          <p:nvPr>
            <p:ph type="sldNum" sz="quarter" idx="12"/>
          </p:nvPr>
        </p:nvSpPr>
        <p:spPr/>
        <p:txBody>
          <a:bodyPr/>
          <a:lstStyle/>
          <a:p>
            <a:fld id="{EBBA2BBE-D6E6-4BE2-A029-E4C4FCB9ADED}" type="slidenum">
              <a:rPr lang="en-US" smtClean="0"/>
              <a:t>41</a:t>
            </a:fld>
            <a:endParaRPr lang="en-US" dirty="0"/>
          </a:p>
        </p:txBody>
      </p:sp>
      <p:pic>
        <p:nvPicPr>
          <p:cNvPr id="7" name="Picture 6">
            <a:extLst>
              <a:ext uri="{FF2B5EF4-FFF2-40B4-BE49-F238E27FC236}">
                <a16:creationId xmlns:a16="http://schemas.microsoft.com/office/drawing/2014/main" id="{75BF8AA4-CAE5-234A-9B9C-BE9E2787EA49}"/>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914399" y="1227222"/>
            <a:ext cx="5101389" cy="3274994"/>
          </a:xfrm>
          <a:prstGeom prst="rect">
            <a:avLst/>
          </a:prstGeom>
        </p:spPr>
      </p:pic>
    </p:spTree>
    <p:extLst>
      <p:ext uri="{BB962C8B-B14F-4D97-AF65-F5344CB8AC3E}">
        <p14:creationId xmlns:p14="http://schemas.microsoft.com/office/powerpoint/2010/main" val="1557113511"/>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947F8A-E38C-A049-849F-214B4A0C6C74}"/>
              </a:ext>
            </a:extLst>
          </p:cNvPr>
          <p:cNvSpPr>
            <a:spLocks noGrp="1"/>
          </p:cNvSpPr>
          <p:nvPr>
            <p:ph type="title"/>
          </p:nvPr>
        </p:nvSpPr>
        <p:spPr>
          <a:xfrm>
            <a:off x="914400" y="-101600"/>
            <a:ext cx="7600950" cy="1007978"/>
          </a:xfrm>
        </p:spPr>
        <p:txBody>
          <a:bodyPr/>
          <a:lstStyle/>
          <a:p>
            <a:r>
              <a:rPr lang="en-US" dirty="0"/>
              <a:t>Things to consider when licensing</a:t>
            </a:r>
          </a:p>
        </p:txBody>
      </p:sp>
      <p:sp>
        <p:nvSpPr>
          <p:cNvPr id="3" name="Content Placeholder 2">
            <a:extLst>
              <a:ext uri="{FF2B5EF4-FFF2-40B4-BE49-F238E27FC236}">
                <a16:creationId xmlns:a16="http://schemas.microsoft.com/office/drawing/2014/main" id="{82A95D9A-418A-6F4A-B07E-0EF9079029C7}"/>
              </a:ext>
            </a:extLst>
          </p:cNvPr>
          <p:cNvSpPr>
            <a:spLocks noGrp="1"/>
          </p:cNvSpPr>
          <p:nvPr>
            <p:ph idx="1"/>
          </p:nvPr>
        </p:nvSpPr>
        <p:spPr>
          <a:xfrm>
            <a:off x="662082" y="1107586"/>
            <a:ext cx="8010024" cy="4800600"/>
          </a:xfrm>
        </p:spPr>
        <p:txBody>
          <a:bodyPr/>
          <a:lstStyle/>
          <a:p>
            <a:r>
              <a:rPr lang="en-US" dirty="0"/>
              <a:t>You have to own the copyright to your work in order to apply CC license (e.g. faculty, students)</a:t>
            </a:r>
          </a:p>
          <a:p>
            <a:r>
              <a:rPr lang="en-US" dirty="0"/>
              <a:t>Works created by employees in course of employment – employer usually owns copyright</a:t>
            </a:r>
          </a:p>
          <a:p>
            <a:r>
              <a:rPr lang="en-US" dirty="0"/>
              <a:t>Creative Commons licenses are irrevocable (“no </a:t>
            </a:r>
            <a:r>
              <a:rPr lang="en-US" dirty="0" err="1"/>
              <a:t>takesies</a:t>
            </a:r>
            <a:r>
              <a:rPr lang="en-US" dirty="0"/>
              <a:t> </a:t>
            </a:r>
            <a:r>
              <a:rPr lang="en-US" dirty="0" err="1"/>
              <a:t>backsies</a:t>
            </a:r>
            <a:r>
              <a:rPr lang="en-US" dirty="0"/>
              <a:t>”)</a:t>
            </a:r>
          </a:p>
          <a:p>
            <a:r>
              <a:rPr lang="en-US" dirty="0"/>
              <a:t>Specify what content your licensing (e.g. “except where otherwise indicated, this presentation is licensed under CC-BY”)</a:t>
            </a:r>
          </a:p>
          <a:p>
            <a:r>
              <a:rPr lang="en-US" dirty="0"/>
              <a:t>Do not restrict others from re-using the works (file formats, digital locks)</a:t>
            </a:r>
          </a:p>
          <a:p>
            <a:pPr marL="0" indent="0">
              <a:buNone/>
            </a:pPr>
            <a:r>
              <a:rPr lang="en-US" dirty="0">
                <a:hlinkClick r:id="rId3"/>
              </a:rPr>
              <a:t>Considerations for licensing</a:t>
            </a:r>
            <a:endParaRPr lang="en-US" dirty="0"/>
          </a:p>
          <a:p>
            <a:endParaRPr lang="en-US" dirty="0"/>
          </a:p>
        </p:txBody>
      </p:sp>
      <p:sp>
        <p:nvSpPr>
          <p:cNvPr id="5" name="Slide Number Placeholder 4">
            <a:extLst>
              <a:ext uri="{FF2B5EF4-FFF2-40B4-BE49-F238E27FC236}">
                <a16:creationId xmlns:a16="http://schemas.microsoft.com/office/drawing/2014/main" id="{40573175-832D-0C41-8C17-EDE2A2D2A9CE}"/>
              </a:ext>
            </a:extLst>
          </p:cNvPr>
          <p:cNvSpPr>
            <a:spLocks noGrp="1"/>
          </p:cNvSpPr>
          <p:nvPr>
            <p:ph type="sldNum" sz="quarter" idx="12"/>
          </p:nvPr>
        </p:nvSpPr>
        <p:spPr/>
        <p:txBody>
          <a:bodyPr/>
          <a:lstStyle/>
          <a:p>
            <a:fld id="{EBBA2BBE-D6E6-4BE2-A029-E4C4FCB9ADED}" type="slidenum">
              <a:rPr lang="en-US" smtClean="0"/>
              <a:t>42</a:t>
            </a:fld>
            <a:endParaRPr lang="en-US" dirty="0"/>
          </a:p>
        </p:txBody>
      </p:sp>
    </p:spTree>
    <p:extLst>
      <p:ext uri="{BB962C8B-B14F-4D97-AF65-F5344CB8AC3E}">
        <p14:creationId xmlns:p14="http://schemas.microsoft.com/office/powerpoint/2010/main" val="424009028"/>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CA62FB-5075-504A-9FA6-4D381B85A873}"/>
              </a:ext>
            </a:extLst>
          </p:cNvPr>
          <p:cNvSpPr>
            <a:spLocks noGrp="1"/>
          </p:cNvSpPr>
          <p:nvPr>
            <p:ph type="title"/>
          </p:nvPr>
        </p:nvSpPr>
        <p:spPr/>
        <p:txBody>
          <a:bodyPr/>
          <a:lstStyle/>
          <a:p>
            <a:r>
              <a:rPr lang="en-US" dirty="0"/>
              <a:t>Choosing a CC license for  your work</a:t>
            </a:r>
          </a:p>
        </p:txBody>
      </p:sp>
      <p:sp>
        <p:nvSpPr>
          <p:cNvPr id="3" name="Content Placeholder 2">
            <a:extLst>
              <a:ext uri="{FF2B5EF4-FFF2-40B4-BE49-F238E27FC236}">
                <a16:creationId xmlns:a16="http://schemas.microsoft.com/office/drawing/2014/main" id="{FC8FD319-8889-F849-9FAB-BB6EFD455A85}"/>
              </a:ext>
            </a:extLst>
          </p:cNvPr>
          <p:cNvSpPr>
            <a:spLocks noGrp="1"/>
          </p:cNvSpPr>
          <p:nvPr>
            <p:ph idx="1"/>
          </p:nvPr>
        </p:nvSpPr>
        <p:spPr>
          <a:xfrm>
            <a:off x="2157640" y="5817834"/>
            <a:ext cx="8276811" cy="502919"/>
          </a:xfrm>
        </p:spPr>
        <p:txBody>
          <a:bodyPr/>
          <a:lstStyle/>
          <a:p>
            <a:pPr marL="0" indent="0">
              <a:buNone/>
            </a:pPr>
            <a:r>
              <a:rPr lang="en-US" b="1" dirty="0"/>
              <a:t>https://</a:t>
            </a:r>
            <a:r>
              <a:rPr lang="en-US" b="1" dirty="0" err="1"/>
              <a:t>creativecommons.org</a:t>
            </a:r>
            <a:r>
              <a:rPr lang="en-US" b="1" dirty="0"/>
              <a:t>/choose</a:t>
            </a:r>
          </a:p>
        </p:txBody>
      </p:sp>
      <p:sp>
        <p:nvSpPr>
          <p:cNvPr id="5" name="Slide Number Placeholder 4">
            <a:extLst>
              <a:ext uri="{FF2B5EF4-FFF2-40B4-BE49-F238E27FC236}">
                <a16:creationId xmlns:a16="http://schemas.microsoft.com/office/drawing/2014/main" id="{377707FE-AC0E-D84B-9848-586BD64FE225}"/>
              </a:ext>
            </a:extLst>
          </p:cNvPr>
          <p:cNvSpPr>
            <a:spLocks noGrp="1"/>
          </p:cNvSpPr>
          <p:nvPr>
            <p:ph type="sldNum" sz="quarter" idx="12"/>
          </p:nvPr>
        </p:nvSpPr>
        <p:spPr/>
        <p:txBody>
          <a:bodyPr/>
          <a:lstStyle/>
          <a:p>
            <a:fld id="{EBBA2BBE-D6E6-4BE2-A029-E4C4FCB9ADED}" type="slidenum">
              <a:rPr lang="en-US" smtClean="0"/>
              <a:t>43</a:t>
            </a:fld>
            <a:endParaRPr lang="en-US" dirty="0"/>
          </a:p>
        </p:txBody>
      </p:sp>
      <p:sp>
        <p:nvSpPr>
          <p:cNvPr id="4" name="Rectangle 3">
            <a:extLst>
              <a:ext uri="{FF2B5EF4-FFF2-40B4-BE49-F238E27FC236}">
                <a16:creationId xmlns:a16="http://schemas.microsoft.com/office/drawing/2014/main" id="{1CABE70E-8AC7-AF4E-8D55-9C4842DE4EE7}"/>
              </a:ext>
            </a:extLst>
          </p:cNvPr>
          <p:cNvSpPr/>
          <p:nvPr/>
        </p:nvSpPr>
        <p:spPr>
          <a:xfrm>
            <a:off x="5389987" y="4592346"/>
            <a:ext cx="3553280" cy="369332"/>
          </a:xfrm>
          <a:prstGeom prst="rect">
            <a:avLst/>
          </a:prstGeom>
        </p:spPr>
        <p:txBody>
          <a:bodyPr wrap="none">
            <a:spAutoFit/>
          </a:bodyPr>
          <a:lstStyle/>
          <a:p>
            <a:r>
              <a:rPr lang="en-CA" dirty="0"/>
              <a:t>Photo by </a:t>
            </a:r>
            <a:r>
              <a:rPr lang="en-CA" dirty="0">
                <a:hlinkClick r:id="rId3"/>
              </a:rPr>
              <a:t>Jon Tyson</a:t>
            </a:r>
            <a:r>
              <a:rPr lang="en-CA" dirty="0"/>
              <a:t> on </a:t>
            </a:r>
            <a:r>
              <a:rPr lang="en-CA" dirty="0">
                <a:hlinkClick r:id="rId4"/>
              </a:rPr>
              <a:t>Unsplash</a:t>
            </a:r>
            <a:endParaRPr lang="en-US" dirty="0"/>
          </a:p>
        </p:txBody>
      </p:sp>
      <p:pic>
        <p:nvPicPr>
          <p:cNvPr id="7" name="Picture 6">
            <a:extLst>
              <a:ext uri="{FF2B5EF4-FFF2-40B4-BE49-F238E27FC236}">
                <a16:creationId xmlns:a16="http://schemas.microsoft.com/office/drawing/2014/main" id="{88935E1A-AB13-1640-993D-93F00582E0F7}"/>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14400" y="1365562"/>
            <a:ext cx="3553281" cy="4258491"/>
          </a:xfrm>
          <a:prstGeom prst="rect">
            <a:avLst/>
          </a:prstGeom>
        </p:spPr>
      </p:pic>
    </p:spTree>
    <p:extLst>
      <p:ext uri="{BB962C8B-B14F-4D97-AF65-F5344CB8AC3E}">
        <p14:creationId xmlns:p14="http://schemas.microsoft.com/office/powerpoint/2010/main" val="2391904982"/>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1ED198-98C0-3645-8250-F4F49D7BB648}"/>
              </a:ext>
            </a:extLst>
          </p:cNvPr>
          <p:cNvSpPr>
            <a:spLocks noGrp="1"/>
          </p:cNvSpPr>
          <p:nvPr>
            <p:ph type="title"/>
          </p:nvPr>
        </p:nvSpPr>
        <p:spPr/>
        <p:txBody>
          <a:bodyPr/>
          <a:lstStyle/>
          <a:p>
            <a:r>
              <a:rPr lang="en-US" dirty="0"/>
              <a:t>Where to from here? </a:t>
            </a:r>
          </a:p>
        </p:txBody>
      </p:sp>
      <p:sp>
        <p:nvSpPr>
          <p:cNvPr id="3" name="Content Placeholder 2">
            <a:extLst>
              <a:ext uri="{FF2B5EF4-FFF2-40B4-BE49-F238E27FC236}">
                <a16:creationId xmlns:a16="http://schemas.microsoft.com/office/drawing/2014/main" id="{2CBB8F25-176F-BD49-9D32-CAD2663F2512}"/>
              </a:ext>
            </a:extLst>
          </p:cNvPr>
          <p:cNvSpPr>
            <a:spLocks noGrp="1"/>
          </p:cNvSpPr>
          <p:nvPr>
            <p:ph idx="1"/>
          </p:nvPr>
        </p:nvSpPr>
        <p:spPr>
          <a:xfrm>
            <a:off x="4186022" y="1606864"/>
            <a:ext cx="4552950" cy="2943978"/>
          </a:xfrm>
        </p:spPr>
        <p:txBody>
          <a:bodyPr/>
          <a:lstStyle/>
          <a:p>
            <a:r>
              <a:rPr lang="en-US" dirty="0"/>
              <a:t>Find and Use Creative Commons-licensed work</a:t>
            </a:r>
          </a:p>
          <a:p>
            <a:r>
              <a:rPr lang="en-US" dirty="0"/>
              <a:t>Contribute to the Commons!: Apply Creative Commons licenses to your work (if you are able to)</a:t>
            </a:r>
          </a:p>
          <a:p>
            <a:r>
              <a:rPr lang="en-US" dirty="0"/>
              <a:t>Learn more about Creative Commons (https://</a:t>
            </a:r>
            <a:r>
              <a:rPr lang="en-US" dirty="0" err="1"/>
              <a:t>creativecommons.org</a:t>
            </a:r>
            <a:r>
              <a:rPr lang="en-US" dirty="0"/>
              <a:t>)</a:t>
            </a:r>
          </a:p>
        </p:txBody>
      </p:sp>
      <p:sp>
        <p:nvSpPr>
          <p:cNvPr id="5" name="Slide Number Placeholder 4">
            <a:extLst>
              <a:ext uri="{FF2B5EF4-FFF2-40B4-BE49-F238E27FC236}">
                <a16:creationId xmlns:a16="http://schemas.microsoft.com/office/drawing/2014/main" id="{69A8D770-A5D6-B04E-A670-6C9D59FC6045}"/>
              </a:ext>
            </a:extLst>
          </p:cNvPr>
          <p:cNvSpPr>
            <a:spLocks noGrp="1"/>
          </p:cNvSpPr>
          <p:nvPr>
            <p:ph type="sldNum" sz="quarter" idx="12"/>
          </p:nvPr>
        </p:nvSpPr>
        <p:spPr/>
        <p:txBody>
          <a:bodyPr/>
          <a:lstStyle/>
          <a:p>
            <a:fld id="{EBBA2BBE-D6E6-4BE2-A029-E4C4FCB9ADED}" type="slidenum">
              <a:rPr lang="en-US" smtClean="0"/>
              <a:t>44</a:t>
            </a:fld>
            <a:endParaRPr lang="en-US" dirty="0"/>
          </a:p>
        </p:txBody>
      </p:sp>
      <p:sp>
        <p:nvSpPr>
          <p:cNvPr id="4" name="Rectangle 3">
            <a:extLst>
              <a:ext uri="{FF2B5EF4-FFF2-40B4-BE49-F238E27FC236}">
                <a16:creationId xmlns:a16="http://schemas.microsoft.com/office/drawing/2014/main" id="{A4A17200-10C5-494F-B102-0E1F10EDE724}"/>
              </a:ext>
            </a:extLst>
          </p:cNvPr>
          <p:cNvSpPr/>
          <p:nvPr/>
        </p:nvSpPr>
        <p:spPr>
          <a:xfrm>
            <a:off x="412104" y="5752403"/>
            <a:ext cx="3773918" cy="369332"/>
          </a:xfrm>
          <a:prstGeom prst="rect">
            <a:avLst/>
          </a:prstGeom>
        </p:spPr>
        <p:txBody>
          <a:bodyPr wrap="none">
            <a:spAutoFit/>
          </a:bodyPr>
          <a:lstStyle/>
          <a:p>
            <a:r>
              <a:rPr lang="en-CA" dirty="0">
                <a:solidFill>
                  <a:srgbClr val="111111"/>
                </a:solidFill>
                <a:latin typeface="-apple-system"/>
              </a:rPr>
              <a:t>Photo by </a:t>
            </a:r>
            <a:r>
              <a:rPr lang="en-CA" dirty="0">
                <a:solidFill>
                  <a:srgbClr val="767676"/>
                </a:solidFill>
                <a:latin typeface="-apple-system"/>
                <a:hlinkClick r:id="rId3"/>
              </a:rPr>
              <a:t>Daniel Gonzalez</a:t>
            </a:r>
            <a:r>
              <a:rPr lang="en-CA" dirty="0">
                <a:solidFill>
                  <a:srgbClr val="111111"/>
                </a:solidFill>
                <a:latin typeface="-apple-system"/>
              </a:rPr>
              <a:t> on </a:t>
            </a:r>
            <a:r>
              <a:rPr lang="en-CA" dirty="0">
                <a:solidFill>
                  <a:srgbClr val="767676"/>
                </a:solidFill>
                <a:latin typeface="-apple-system"/>
                <a:hlinkClick r:id="rId4"/>
              </a:rPr>
              <a:t>Unsplash</a:t>
            </a:r>
            <a:endParaRPr lang="en-US" dirty="0"/>
          </a:p>
        </p:txBody>
      </p:sp>
      <p:pic>
        <p:nvPicPr>
          <p:cNvPr id="7" name="Picture 6">
            <a:extLst>
              <a:ext uri="{FF2B5EF4-FFF2-40B4-BE49-F238E27FC236}">
                <a16:creationId xmlns:a16="http://schemas.microsoft.com/office/drawing/2014/main" id="{B4962AD1-5909-C148-AA94-4ECD5B1B9EC9}"/>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28650" y="1254034"/>
            <a:ext cx="2791436" cy="3944267"/>
          </a:xfrm>
          <a:prstGeom prst="rect">
            <a:avLst/>
          </a:prstGeom>
        </p:spPr>
      </p:pic>
    </p:spTree>
    <p:extLst>
      <p:ext uri="{BB962C8B-B14F-4D97-AF65-F5344CB8AC3E}">
        <p14:creationId xmlns:p14="http://schemas.microsoft.com/office/powerpoint/2010/main" val="3899254378"/>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377943-FCE3-B645-BFE3-B0DC9E79DEB3}"/>
              </a:ext>
            </a:extLst>
          </p:cNvPr>
          <p:cNvSpPr>
            <a:spLocks noGrp="1"/>
          </p:cNvSpPr>
          <p:nvPr>
            <p:ph type="title"/>
          </p:nvPr>
        </p:nvSpPr>
        <p:spPr>
          <a:xfrm>
            <a:off x="2999874" y="2887579"/>
            <a:ext cx="2502568" cy="703178"/>
          </a:xfrm>
        </p:spPr>
        <p:txBody>
          <a:bodyPr/>
          <a:lstStyle/>
          <a:p>
            <a:r>
              <a:rPr lang="en-US" dirty="0"/>
              <a:t>Questions? </a:t>
            </a:r>
          </a:p>
        </p:txBody>
      </p:sp>
      <p:sp>
        <p:nvSpPr>
          <p:cNvPr id="5" name="Slide Number Placeholder 4">
            <a:extLst>
              <a:ext uri="{FF2B5EF4-FFF2-40B4-BE49-F238E27FC236}">
                <a16:creationId xmlns:a16="http://schemas.microsoft.com/office/drawing/2014/main" id="{57EC71AB-34D9-3D44-8335-5A4A105EC614}"/>
              </a:ext>
            </a:extLst>
          </p:cNvPr>
          <p:cNvSpPr>
            <a:spLocks noGrp="1"/>
          </p:cNvSpPr>
          <p:nvPr>
            <p:ph type="sldNum" sz="quarter" idx="12"/>
          </p:nvPr>
        </p:nvSpPr>
        <p:spPr/>
        <p:txBody>
          <a:bodyPr/>
          <a:lstStyle/>
          <a:p>
            <a:fld id="{EBBA2BBE-D6E6-4BE2-A029-E4C4FCB9ADED}" type="slidenum">
              <a:rPr lang="en-US" smtClean="0"/>
              <a:t>45</a:t>
            </a:fld>
            <a:endParaRPr lang="en-US" dirty="0"/>
          </a:p>
        </p:txBody>
      </p:sp>
    </p:spTree>
    <p:extLst>
      <p:ext uri="{BB962C8B-B14F-4D97-AF65-F5344CB8AC3E}">
        <p14:creationId xmlns:p14="http://schemas.microsoft.com/office/powerpoint/2010/main" val="958816837"/>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BA3F52-65BE-B843-8A54-2F04603ABDE8}"/>
              </a:ext>
            </a:extLst>
          </p:cNvPr>
          <p:cNvSpPr>
            <a:spLocks noGrp="1"/>
          </p:cNvSpPr>
          <p:nvPr>
            <p:ph type="title"/>
          </p:nvPr>
        </p:nvSpPr>
        <p:spPr/>
        <p:txBody>
          <a:bodyPr/>
          <a:lstStyle/>
          <a:p>
            <a:r>
              <a:rPr lang="en-US" dirty="0"/>
              <a:t>Additional Credits and Attribution</a:t>
            </a:r>
          </a:p>
        </p:txBody>
      </p:sp>
      <p:sp>
        <p:nvSpPr>
          <p:cNvPr id="3" name="Content Placeholder 2">
            <a:extLst>
              <a:ext uri="{FF2B5EF4-FFF2-40B4-BE49-F238E27FC236}">
                <a16:creationId xmlns:a16="http://schemas.microsoft.com/office/drawing/2014/main" id="{9EEE65D7-7CA7-5C4F-9F25-2D11E5C694B2}"/>
              </a:ext>
            </a:extLst>
          </p:cNvPr>
          <p:cNvSpPr>
            <a:spLocks noGrp="1"/>
          </p:cNvSpPr>
          <p:nvPr>
            <p:ph idx="1"/>
          </p:nvPr>
        </p:nvSpPr>
        <p:spPr>
          <a:xfrm>
            <a:off x="635000" y="1346200"/>
            <a:ext cx="7880350" cy="3556000"/>
          </a:xfrm>
        </p:spPr>
        <p:txBody>
          <a:bodyPr/>
          <a:lstStyle/>
          <a:p>
            <a:r>
              <a:rPr lang="en-US" sz="2000" dirty="0">
                <a:latin typeface="Arial" panose="020B0604020202020204" pitchFamily="34" charset="0"/>
                <a:cs typeface="Arial" panose="020B0604020202020204" pitchFamily="34" charset="0"/>
              </a:rPr>
              <a:t>Slides 5,6,7 adapted from </a:t>
            </a:r>
            <a:r>
              <a:rPr lang="en-CA" sz="2000" dirty="0">
                <a:solidFill>
                  <a:srgbClr val="233A44"/>
                </a:solidFill>
                <a:latin typeface="Arial" panose="020B0604020202020204" pitchFamily="34" charset="0"/>
                <a:ea typeface="Calibri"/>
                <a:cs typeface="Arial" panose="020B0604020202020204" pitchFamily="34" charset="0"/>
                <a:sym typeface="Calibri"/>
              </a:rPr>
              <a:t>“Creative Commons Licenses” by </a:t>
            </a:r>
            <a:r>
              <a:rPr lang="en-CA" sz="2000" dirty="0" err="1">
                <a:solidFill>
                  <a:srgbClr val="233A44"/>
                </a:solidFill>
                <a:latin typeface="Arial" panose="020B0604020202020204" pitchFamily="34" charset="0"/>
                <a:ea typeface="Calibri"/>
                <a:cs typeface="Arial" panose="020B0604020202020204" pitchFamily="34" charset="0"/>
                <a:sym typeface="Calibri"/>
              </a:rPr>
              <a:t>eCampusOntario</a:t>
            </a:r>
            <a:r>
              <a:rPr lang="en-CA" sz="2000" dirty="0">
                <a:solidFill>
                  <a:srgbClr val="233A44"/>
                </a:solidFill>
                <a:latin typeface="Arial" panose="020B0604020202020204" pitchFamily="34" charset="0"/>
                <a:ea typeface="Calibri"/>
                <a:cs typeface="Arial" panose="020B0604020202020204" pitchFamily="34" charset="0"/>
                <a:sym typeface="Calibri"/>
              </a:rPr>
              <a:t> is adapted from “Everything You Wanted to Know about Creative Commons Licenses (But Were Afraid to Ask)” by Lillian </a:t>
            </a:r>
            <a:r>
              <a:rPr lang="en-CA" sz="2000" dirty="0" err="1">
                <a:solidFill>
                  <a:srgbClr val="233A44"/>
                </a:solidFill>
                <a:latin typeface="Arial" panose="020B0604020202020204" pitchFamily="34" charset="0"/>
                <a:ea typeface="Calibri"/>
                <a:cs typeface="Arial" panose="020B0604020202020204" pitchFamily="34" charset="0"/>
                <a:sym typeface="Calibri"/>
              </a:rPr>
              <a:t>Hogendoorn</a:t>
            </a:r>
            <a:r>
              <a:rPr lang="en-CA" sz="2000" dirty="0">
                <a:solidFill>
                  <a:srgbClr val="233A44"/>
                </a:solidFill>
                <a:latin typeface="Arial" panose="020B0604020202020204" pitchFamily="34" charset="0"/>
                <a:ea typeface="Calibri"/>
                <a:cs typeface="Arial" panose="020B0604020202020204" pitchFamily="34" charset="0"/>
                <a:sym typeface="Calibri"/>
              </a:rPr>
              <a:t>. E-campus Ontario. and is licensed under a </a:t>
            </a:r>
            <a:r>
              <a:rPr lang="en-CA" sz="2000" u="sng" dirty="0">
                <a:solidFill>
                  <a:schemeClr val="dk1"/>
                </a:solidFill>
                <a:latin typeface="Arial" panose="020B0604020202020204" pitchFamily="34" charset="0"/>
                <a:ea typeface="Calibri"/>
                <a:cs typeface="Arial" panose="020B0604020202020204" pitchFamily="34" charset="0"/>
                <a:sym typeface="Calibri"/>
                <a:hlinkClick r:id="rId3"/>
              </a:rPr>
              <a:t>Creative Commons Attribution-NonCommercial-ShareAlike 4.0 International License</a:t>
            </a:r>
            <a:r>
              <a:rPr lang="en-CA" sz="2000" dirty="0">
                <a:solidFill>
                  <a:schemeClr val="dk1"/>
                </a:solidFill>
                <a:latin typeface="Arial" panose="020B0604020202020204" pitchFamily="34" charset="0"/>
                <a:ea typeface="Calibri"/>
                <a:cs typeface="Arial" panose="020B0604020202020204" pitchFamily="34" charset="0"/>
                <a:sym typeface="Calibri"/>
              </a:rPr>
              <a:t>.</a:t>
            </a:r>
          </a:p>
          <a:p>
            <a:r>
              <a:rPr lang="en-CA" sz="2000" dirty="0">
                <a:solidFill>
                  <a:schemeClr val="dk1"/>
                </a:solidFill>
                <a:latin typeface="Arial" panose="020B0604020202020204" pitchFamily="34" charset="0"/>
                <a:cs typeface="Arial" panose="020B0604020202020204" pitchFamily="34" charset="0"/>
                <a:sym typeface="Calibri"/>
              </a:rPr>
              <a:t>Creative Commons Icons from </a:t>
            </a:r>
            <a:r>
              <a:rPr lang="en-CA" sz="2000" dirty="0">
                <a:latin typeface="Arial" panose="020B0604020202020204" pitchFamily="34" charset="0"/>
                <a:cs typeface="Arial" panose="020B0604020202020204" pitchFamily="34" charset="0"/>
                <a:hlinkClick r:id="rId4"/>
              </a:rPr>
              <a:t>https://creativecommons.org/about/downloads/</a:t>
            </a:r>
            <a:r>
              <a:rPr lang="en-CA" sz="2000" dirty="0">
                <a:latin typeface="Arial" panose="020B0604020202020204" pitchFamily="34" charset="0"/>
                <a:cs typeface="Arial" panose="020B0604020202020204" pitchFamily="34" charset="0"/>
              </a:rPr>
              <a:t> (Licensed under ) </a:t>
            </a:r>
          </a:p>
          <a:p>
            <a:r>
              <a:rPr lang="en-CA" sz="2000" dirty="0">
                <a:latin typeface="Arial" panose="020B0604020202020204" pitchFamily="34" charset="0"/>
                <a:cs typeface="Arial" panose="020B0604020202020204" pitchFamily="34" charset="0"/>
              </a:rPr>
              <a:t>Icons via Noun Project Pro</a:t>
            </a:r>
          </a:p>
          <a:p>
            <a:endParaRPr lang="en-US" dirty="0"/>
          </a:p>
        </p:txBody>
      </p:sp>
      <p:sp>
        <p:nvSpPr>
          <p:cNvPr id="5" name="Slide Number Placeholder 4">
            <a:extLst>
              <a:ext uri="{FF2B5EF4-FFF2-40B4-BE49-F238E27FC236}">
                <a16:creationId xmlns:a16="http://schemas.microsoft.com/office/drawing/2014/main" id="{19DB0EEA-A0A3-C64E-8935-93B410E9C075}"/>
              </a:ext>
            </a:extLst>
          </p:cNvPr>
          <p:cNvSpPr>
            <a:spLocks noGrp="1"/>
          </p:cNvSpPr>
          <p:nvPr>
            <p:ph type="sldNum" sz="quarter" idx="12"/>
          </p:nvPr>
        </p:nvSpPr>
        <p:spPr/>
        <p:txBody>
          <a:bodyPr/>
          <a:lstStyle/>
          <a:p>
            <a:fld id="{EBBA2BBE-D6E6-4BE2-A029-E4C4FCB9ADED}" type="slidenum">
              <a:rPr lang="en-US" smtClean="0"/>
              <a:t>46</a:t>
            </a:fld>
            <a:endParaRPr lang="en-US" dirty="0"/>
          </a:p>
        </p:txBody>
      </p:sp>
    </p:spTree>
    <p:extLst>
      <p:ext uri="{BB962C8B-B14F-4D97-AF65-F5344CB8AC3E}">
        <p14:creationId xmlns:p14="http://schemas.microsoft.com/office/powerpoint/2010/main" val="119664393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EBBA2BBE-D6E6-4BE2-A029-E4C4FCB9ADED}" type="slidenum">
              <a:rPr lang="en-US" smtClean="0"/>
              <a:t>5</a:t>
            </a:fld>
            <a:endParaRPr lang="en-US" dirty="0"/>
          </a:p>
        </p:txBody>
      </p:sp>
      <p:pic>
        <p:nvPicPr>
          <p:cNvPr id="1026" name="Picture 2">
            <a:extLst>
              <a:ext uri="{FF2B5EF4-FFF2-40B4-BE49-F238E27FC236}">
                <a16:creationId xmlns:a16="http://schemas.microsoft.com/office/drawing/2014/main" id="{F14C2A2E-BD9D-314F-948E-25A8D321FAA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61383" y="1072162"/>
            <a:ext cx="4316112" cy="431611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9567234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EBBA2BBE-D6E6-4BE2-A029-E4C4FCB9ADED}" type="slidenum">
              <a:rPr lang="en-US" smtClean="0"/>
              <a:t>6</a:t>
            </a:fld>
            <a:endParaRPr lang="en-US" dirty="0"/>
          </a:p>
        </p:txBody>
      </p:sp>
      <p:pic>
        <p:nvPicPr>
          <p:cNvPr id="1026" name="Picture 2">
            <a:extLst>
              <a:ext uri="{FF2B5EF4-FFF2-40B4-BE49-F238E27FC236}">
                <a16:creationId xmlns:a16="http://schemas.microsoft.com/office/drawing/2014/main" id="{F14C2A2E-BD9D-314F-948E-25A8D321FAA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13944" y="490927"/>
            <a:ext cx="4316112" cy="4316112"/>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a:extLst>
              <a:ext uri="{FF2B5EF4-FFF2-40B4-BE49-F238E27FC236}">
                <a16:creationId xmlns:a16="http://schemas.microsoft.com/office/drawing/2014/main" id="{9C85A9F2-B313-D341-B4DE-40412D6649A4}"/>
              </a:ext>
            </a:extLst>
          </p:cNvPr>
          <p:cNvSpPr txBox="1"/>
          <p:nvPr/>
        </p:nvSpPr>
        <p:spPr>
          <a:xfrm>
            <a:off x="1553243" y="5107609"/>
            <a:ext cx="6578600" cy="646331"/>
          </a:xfrm>
          <a:prstGeom prst="rect">
            <a:avLst/>
          </a:prstGeom>
          <a:noFill/>
        </p:spPr>
        <p:txBody>
          <a:bodyPr wrap="square" rtlCol="0">
            <a:spAutoFit/>
          </a:bodyPr>
          <a:lstStyle/>
          <a:p>
            <a:pPr algn="ctr"/>
            <a:r>
              <a:rPr lang="en-US" sz="3600" b="1" dirty="0"/>
              <a:t>All rights reserved.</a:t>
            </a:r>
          </a:p>
        </p:txBody>
      </p:sp>
    </p:spTree>
    <p:extLst>
      <p:ext uri="{BB962C8B-B14F-4D97-AF65-F5344CB8AC3E}">
        <p14:creationId xmlns:p14="http://schemas.microsoft.com/office/powerpoint/2010/main" val="75607260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E189069C-7542-C843-A58A-411690347616}"/>
              </a:ext>
            </a:extLst>
          </p:cNvPr>
          <p:cNvSpPr>
            <a:spLocks noGrp="1"/>
          </p:cNvSpPr>
          <p:nvPr>
            <p:ph type="sldNum" sz="quarter" idx="12"/>
          </p:nvPr>
        </p:nvSpPr>
        <p:spPr/>
        <p:txBody>
          <a:bodyPr/>
          <a:lstStyle/>
          <a:p>
            <a:fld id="{EBBA2BBE-D6E6-4BE2-A029-E4C4FCB9ADED}" type="slidenum">
              <a:rPr lang="en-US" smtClean="0"/>
              <a:t>7</a:t>
            </a:fld>
            <a:endParaRPr lang="en-US" dirty="0"/>
          </a:p>
        </p:txBody>
      </p:sp>
      <p:pic>
        <p:nvPicPr>
          <p:cNvPr id="6" name="Google Shape;56;p10" descr="Cc.logo.circle.svg.png">
            <a:extLst>
              <a:ext uri="{FF2B5EF4-FFF2-40B4-BE49-F238E27FC236}">
                <a16:creationId xmlns:a16="http://schemas.microsoft.com/office/drawing/2014/main" id="{91087BAF-C1DC-9141-9385-F97E1F8C536C}"/>
              </a:ext>
            </a:extLst>
          </p:cNvPr>
          <p:cNvPicPr preferRelativeResize="0"/>
          <p:nvPr/>
        </p:nvPicPr>
        <p:blipFill rotWithShape="1">
          <a:blip r:embed="rId3">
            <a:alphaModFix/>
          </a:blip>
          <a:srcRect/>
          <a:stretch/>
        </p:blipFill>
        <p:spPr>
          <a:xfrm>
            <a:off x="2290217" y="890149"/>
            <a:ext cx="4563565" cy="4562228"/>
          </a:xfrm>
          <a:prstGeom prst="rect">
            <a:avLst/>
          </a:prstGeom>
          <a:noFill/>
          <a:ln>
            <a:noFill/>
          </a:ln>
        </p:spPr>
      </p:pic>
    </p:spTree>
    <p:extLst>
      <p:ext uri="{BB962C8B-B14F-4D97-AF65-F5344CB8AC3E}">
        <p14:creationId xmlns:p14="http://schemas.microsoft.com/office/powerpoint/2010/main" val="385919410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E189069C-7542-C843-A58A-411690347616}"/>
              </a:ext>
            </a:extLst>
          </p:cNvPr>
          <p:cNvSpPr>
            <a:spLocks noGrp="1"/>
          </p:cNvSpPr>
          <p:nvPr>
            <p:ph type="sldNum" sz="quarter" idx="12"/>
          </p:nvPr>
        </p:nvSpPr>
        <p:spPr/>
        <p:txBody>
          <a:bodyPr/>
          <a:lstStyle/>
          <a:p>
            <a:fld id="{EBBA2BBE-D6E6-4BE2-A029-E4C4FCB9ADED}" type="slidenum">
              <a:rPr lang="en-US" smtClean="0"/>
              <a:t>8</a:t>
            </a:fld>
            <a:endParaRPr lang="en-US" dirty="0"/>
          </a:p>
        </p:txBody>
      </p:sp>
      <p:pic>
        <p:nvPicPr>
          <p:cNvPr id="6" name="Google Shape;56;p10" descr="Cc.logo.circle.svg.png">
            <a:extLst>
              <a:ext uri="{FF2B5EF4-FFF2-40B4-BE49-F238E27FC236}">
                <a16:creationId xmlns:a16="http://schemas.microsoft.com/office/drawing/2014/main" id="{91087BAF-C1DC-9141-9385-F97E1F8C536C}"/>
              </a:ext>
            </a:extLst>
          </p:cNvPr>
          <p:cNvPicPr preferRelativeResize="0"/>
          <p:nvPr/>
        </p:nvPicPr>
        <p:blipFill rotWithShape="1">
          <a:blip r:embed="rId3">
            <a:alphaModFix/>
          </a:blip>
          <a:srcRect/>
          <a:stretch/>
        </p:blipFill>
        <p:spPr>
          <a:xfrm>
            <a:off x="2290217" y="359444"/>
            <a:ext cx="4563565" cy="4562228"/>
          </a:xfrm>
          <a:prstGeom prst="rect">
            <a:avLst/>
          </a:prstGeom>
          <a:noFill/>
          <a:ln>
            <a:noFill/>
          </a:ln>
        </p:spPr>
      </p:pic>
      <p:sp>
        <p:nvSpPr>
          <p:cNvPr id="9" name="TextBox 8">
            <a:extLst>
              <a:ext uri="{FF2B5EF4-FFF2-40B4-BE49-F238E27FC236}">
                <a16:creationId xmlns:a16="http://schemas.microsoft.com/office/drawing/2014/main" id="{D5A59F47-086E-5841-B740-27CFAD1FD0C1}"/>
              </a:ext>
            </a:extLst>
          </p:cNvPr>
          <p:cNvSpPr txBox="1"/>
          <p:nvPr/>
        </p:nvSpPr>
        <p:spPr>
          <a:xfrm>
            <a:off x="1553243" y="5107609"/>
            <a:ext cx="6578600" cy="646331"/>
          </a:xfrm>
          <a:prstGeom prst="rect">
            <a:avLst/>
          </a:prstGeom>
          <a:noFill/>
        </p:spPr>
        <p:txBody>
          <a:bodyPr wrap="square" rtlCol="0">
            <a:spAutoFit/>
          </a:bodyPr>
          <a:lstStyle/>
          <a:p>
            <a:pPr algn="ctr"/>
            <a:r>
              <a:rPr lang="en-US" sz="3600" b="1" strike="sngStrike" dirty="0"/>
              <a:t>All</a:t>
            </a:r>
            <a:r>
              <a:rPr lang="en-US" sz="3600" b="1" dirty="0"/>
              <a:t> Some rights reserved.</a:t>
            </a:r>
          </a:p>
        </p:txBody>
      </p:sp>
    </p:spTree>
    <p:extLst>
      <p:ext uri="{BB962C8B-B14F-4D97-AF65-F5344CB8AC3E}">
        <p14:creationId xmlns:p14="http://schemas.microsoft.com/office/powerpoint/2010/main" val="55910989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1E3122-98F1-D94D-8D16-91323ACECC0F}"/>
              </a:ext>
            </a:extLst>
          </p:cNvPr>
          <p:cNvSpPr>
            <a:spLocks noGrp="1"/>
          </p:cNvSpPr>
          <p:nvPr>
            <p:ph type="title"/>
          </p:nvPr>
        </p:nvSpPr>
        <p:spPr/>
        <p:txBody>
          <a:bodyPr/>
          <a:lstStyle/>
          <a:p>
            <a:r>
              <a:rPr lang="en-US" dirty="0"/>
              <a:t>Copyright exceptions/user rights</a:t>
            </a:r>
          </a:p>
        </p:txBody>
      </p:sp>
      <p:sp>
        <p:nvSpPr>
          <p:cNvPr id="3" name="Content Placeholder 2">
            <a:extLst>
              <a:ext uri="{FF2B5EF4-FFF2-40B4-BE49-F238E27FC236}">
                <a16:creationId xmlns:a16="http://schemas.microsoft.com/office/drawing/2014/main" id="{3E2D757A-658E-6546-93C5-AC02E4E5DDEE}"/>
              </a:ext>
            </a:extLst>
          </p:cNvPr>
          <p:cNvSpPr>
            <a:spLocks noGrp="1"/>
          </p:cNvSpPr>
          <p:nvPr>
            <p:ph idx="1"/>
          </p:nvPr>
        </p:nvSpPr>
        <p:spPr>
          <a:xfrm>
            <a:off x="3427386" y="1207008"/>
            <a:ext cx="5087964" cy="4800600"/>
          </a:xfrm>
        </p:spPr>
        <p:txBody>
          <a:bodyPr/>
          <a:lstStyle/>
          <a:p>
            <a:r>
              <a:rPr lang="en-CA" dirty="0"/>
              <a:t>There are a number of exceptions and limitations under Copyright Law that allow users to use copyright-protected works without payment or permission (e.g. fair dealing)</a:t>
            </a:r>
          </a:p>
          <a:p>
            <a:r>
              <a:rPr lang="en-CA" dirty="0"/>
              <a:t>Sometimes, these exceptions apply to any individual. In other situations these apply to individuals in certain institutional settings like research, education, journalism, and cultural heritage (e.g. Libraries, Archives, and Museums)</a:t>
            </a:r>
          </a:p>
          <a:p>
            <a:pPr marL="0" indent="0">
              <a:buNone/>
            </a:pPr>
            <a:br>
              <a:rPr lang="en-CA" dirty="0"/>
            </a:br>
            <a:endParaRPr lang="en-US" dirty="0"/>
          </a:p>
        </p:txBody>
      </p:sp>
      <p:sp>
        <p:nvSpPr>
          <p:cNvPr id="5" name="Slide Number Placeholder 4">
            <a:extLst>
              <a:ext uri="{FF2B5EF4-FFF2-40B4-BE49-F238E27FC236}">
                <a16:creationId xmlns:a16="http://schemas.microsoft.com/office/drawing/2014/main" id="{04871420-9FBC-D045-99B3-B24E9C8EDFB7}"/>
              </a:ext>
            </a:extLst>
          </p:cNvPr>
          <p:cNvSpPr>
            <a:spLocks noGrp="1"/>
          </p:cNvSpPr>
          <p:nvPr>
            <p:ph type="sldNum" sz="quarter" idx="12"/>
          </p:nvPr>
        </p:nvSpPr>
        <p:spPr/>
        <p:txBody>
          <a:bodyPr/>
          <a:lstStyle/>
          <a:p>
            <a:fld id="{EBBA2BBE-D6E6-4BE2-A029-E4C4FCB9ADED}" type="slidenum">
              <a:rPr lang="en-US" smtClean="0"/>
              <a:t>9</a:t>
            </a:fld>
            <a:endParaRPr lang="en-US" dirty="0"/>
          </a:p>
        </p:txBody>
      </p:sp>
      <p:pic>
        <p:nvPicPr>
          <p:cNvPr id="3076" name="Picture 4">
            <a:extLst>
              <a:ext uri="{FF2B5EF4-FFF2-40B4-BE49-F238E27FC236}">
                <a16:creationId xmlns:a16="http://schemas.microsoft.com/office/drawing/2014/main" id="{005D77FC-BD42-7C48-AF9A-65D9016A065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1007977"/>
            <a:ext cx="3130550" cy="3134561"/>
          </a:xfrm>
          <a:prstGeom prst="rect">
            <a:avLst/>
          </a:prstGeom>
          <a:noFill/>
          <a:extLst>
            <a:ext uri="{909E8E84-426E-40DD-AFC4-6F175D3DCCD1}">
              <a14:hiddenFill xmlns:a14="http://schemas.microsoft.com/office/drawing/2010/main">
                <a:solidFill>
                  <a:srgbClr val="FFFFFF"/>
                </a:solidFill>
              </a14:hiddenFill>
            </a:ext>
          </a:extLst>
        </p:spPr>
      </p:pic>
      <p:pic>
        <p:nvPicPr>
          <p:cNvPr id="3078" name="Picture 6">
            <a:extLst>
              <a:ext uri="{FF2B5EF4-FFF2-40B4-BE49-F238E27FC236}">
                <a16:creationId xmlns:a16="http://schemas.microsoft.com/office/drawing/2014/main" id="{BD75CB97-8EE2-F540-B72E-3FEB4783288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63489" y="3943754"/>
            <a:ext cx="2403571" cy="221147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31154196"/>
      </p:ext>
    </p:extLst>
  </p:cSld>
  <p:clrMapOvr>
    <a:masterClrMapping/>
  </p:clrMapOvr>
</p:sld>
</file>

<file path=ppt/theme/theme1.xml><?xml version="1.0" encoding="utf-8"?>
<a:theme xmlns:a="http://schemas.openxmlformats.org/drawingml/2006/main" name="Dal Black Gold">
  <a:themeElements>
    <a:clrScheme name="Dalhousie">
      <a:dk1>
        <a:srgbClr val="000000"/>
      </a:dk1>
      <a:lt1>
        <a:srgbClr val="FFFFFF"/>
      </a:lt1>
      <a:dk2>
        <a:srgbClr val="707372"/>
      </a:dk2>
      <a:lt2>
        <a:srgbClr val="F2AC00"/>
      </a:lt2>
      <a:accent1>
        <a:srgbClr val="C08C0C"/>
      </a:accent1>
      <a:accent2>
        <a:srgbClr val="3BA86B"/>
      </a:accent2>
      <a:accent3>
        <a:srgbClr val="EE0701"/>
      </a:accent3>
      <a:accent4>
        <a:srgbClr val="8B008B"/>
      </a:accent4>
      <a:accent5>
        <a:srgbClr val="FBE122"/>
      </a:accent5>
      <a:accent6>
        <a:srgbClr val="00BFFF"/>
      </a:accent6>
      <a:hlink>
        <a:srgbClr val="017ACD"/>
      </a:hlink>
      <a:folHlink>
        <a:srgbClr val="398557"/>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Dal PP (4-3)" id="{E50D4D0C-E52C-E642-B1E3-35ED9D8464E3}" vid="{7098FDB4-18A9-0F4B-A379-5252DF8CC20B}"/>
    </a:ext>
  </a:extLst>
</a:theme>
</file>

<file path=ppt/theme/theme2.xml><?xml version="1.0" encoding="utf-8"?>
<a:theme xmlns:a="http://schemas.openxmlformats.org/drawingml/2006/main" name="Dal Gold">
  <a:themeElements>
    <a:clrScheme name="Dalhousie">
      <a:dk1>
        <a:srgbClr val="000000"/>
      </a:dk1>
      <a:lt1>
        <a:srgbClr val="FFFFFF"/>
      </a:lt1>
      <a:dk2>
        <a:srgbClr val="707372"/>
      </a:dk2>
      <a:lt2>
        <a:srgbClr val="F2AC00"/>
      </a:lt2>
      <a:accent1>
        <a:srgbClr val="C08C0C"/>
      </a:accent1>
      <a:accent2>
        <a:srgbClr val="3BA86B"/>
      </a:accent2>
      <a:accent3>
        <a:srgbClr val="EE0701"/>
      </a:accent3>
      <a:accent4>
        <a:srgbClr val="8B008B"/>
      </a:accent4>
      <a:accent5>
        <a:srgbClr val="FBE122"/>
      </a:accent5>
      <a:accent6>
        <a:srgbClr val="00BFFF"/>
      </a:accent6>
      <a:hlink>
        <a:srgbClr val="017ACD"/>
      </a:hlink>
      <a:folHlink>
        <a:srgbClr val="398557"/>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Dal PP (4-3)" id="{E50D4D0C-E52C-E642-B1E3-35ED9D8464E3}" vid="{F093BCF5-2825-C946-84D3-1F2AB9B08D1F}"/>
    </a:ext>
  </a:extLst>
</a:theme>
</file>

<file path=ppt/theme/theme3.xml><?xml version="1.0" encoding="utf-8"?>
<a:theme xmlns:a="http://schemas.openxmlformats.org/drawingml/2006/main" name="Dal Purple">
  <a:themeElements>
    <a:clrScheme name="Dalhousie">
      <a:dk1>
        <a:srgbClr val="000000"/>
      </a:dk1>
      <a:lt1>
        <a:srgbClr val="FFFFFF"/>
      </a:lt1>
      <a:dk2>
        <a:srgbClr val="707372"/>
      </a:dk2>
      <a:lt2>
        <a:srgbClr val="F2AC00"/>
      </a:lt2>
      <a:accent1>
        <a:srgbClr val="C08C0C"/>
      </a:accent1>
      <a:accent2>
        <a:srgbClr val="3BA86B"/>
      </a:accent2>
      <a:accent3>
        <a:srgbClr val="EE0701"/>
      </a:accent3>
      <a:accent4>
        <a:srgbClr val="8B008B"/>
      </a:accent4>
      <a:accent5>
        <a:srgbClr val="FBE122"/>
      </a:accent5>
      <a:accent6>
        <a:srgbClr val="00BFFF"/>
      </a:accent6>
      <a:hlink>
        <a:srgbClr val="017ACD"/>
      </a:hlink>
      <a:folHlink>
        <a:srgbClr val="398557"/>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Dal PP (4-3)" id="{E50D4D0C-E52C-E642-B1E3-35ED9D8464E3}" vid="{D9B7EB6C-401C-274A-A7CA-D30ADA2940B2}"/>
    </a:ext>
  </a:extLst>
</a:theme>
</file>

<file path=ppt/theme/theme4.xml><?xml version="1.0" encoding="utf-8"?>
<a:theme xmlns:a="http://schemas.openxmlformats.org/drawingml/2006/main" name="Dal Blue">
  <a:themeElements>
    <a:clrScheme name="Dalhousie">
      <a:dk1>
        <a:srgbClr val="000000"/>
      </a:dk1>
      <a:lt1>
        <a:srgbClr val="FFFFFF"/>
      </a:lt1>
      <a:dk2>
        <a:srgbClr val="707372"/>
      </a:dk2>
      <a:lt2>
        <a:srgbClr val="F2AC00"/>
      </a:lt2>
      <a:accent1>
        <a:srgbClr val="C08C0C"/>
      </a:accent1>
      <a:accent2>
        <a:srgbClr val="3BA86B"/>
      </a:accent2>
      <a:accent3>
        <a:srgbClr val="EE0701"/>
      </a:accent3>
      <a:accent4>
        <a:srgbClr val="8B008B"/>
      </a:accent4>
      <a:accent5>
        <a:srgbClr val="FBE122"/>
      </a:accent5>
      <a:accent6>
        <a:srgbClr val="00BFFF"/>
      </a:accent6>
      <a:hlink>
        <a:srgbClr val="017ACD"/>
      </a:hlink>
      <a:folHlink>
        <a:srgbClr val="398557"/>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Dal PP (4-3)" id="{E50D4D0C-E52C-E642-B1E3-35ED9D8464E3}" vid="{791EAA7B-A92C-CD4D-8AB0-A82C7C4C3108}"/>
    </a:ext>
  </a:extLst>
</a:theme>
</file>

<file path=ppt/theme/theme5.xml><?xml version="1.0" encoding="utf-8"?>
<a:theme xmlns:a="http://schemas.openxmlformats.org/drawingml/2006/main" name="Dal Red">
  <a:themeElements>
    <a:clrScheme name="Dalhousie">
      <a:dk1>
        <a:srgbClr val="000000"/>
      </a:dk1>
      <a:lt1>
        <a:srgbClr val="FFFFFF"/>
      </a:lt1>
      <a:dk2>
        <a:srgbClr val="707372"/>
      </a:dk2>
      <a:lt2>
        <a:srgbClr val="F2AC00"/>
      </a:lt2>
      <a:accent1>
        <a:srgbClr val="C08C0C"/>
      </a:accent1>
      <a:accent2>
        <a:srgbClr val="3BA86B"/>
      </a:accent2>
      <a:accent3>
        <a:srgbClr val="EE0701"/>
      </a:accent3>
      <a:accent4>
        <a:srgbClr val="8B008B"/>
      </a:accent4>
      <a:accent5>
        <a:srgbClr val="FBE122"/>
      </a:accent5>
      <a:accent6>
        <a:srgbClr val="00BFFF"/>
      </a:accent6>
      <a:hlink>
        <a:srgbClr val="017ACD"/>
      </a:hlink>
      <a:folHlink>
        <a:srgbClr val="398557"/>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Dal PP (4-3)" id="{E50D4D0C-E52C-E642-B1E3-35ED9D8464E3}" vid="{556275DC-2C63-9840-BE00-F6BA78A18205}"/>
    </a:ext>
  </a:extLst>
</a:theme>
</file>

<file path=ppt/theme/theme6.xml><?xml version="1.0" encoding="utf-8"?>
<a:theme xmlns:a="http://schemas.openxmlformats.org/drawingml/2006/main" name="Dal Green">
  <a:themeElements>
    <a:clrScheme name="Dalhousie">
      <a:dk1>
        <a:srgbClr val="000000"/>
      </a:dk1>
      <a:lt1>
        <a:srgbClr val="FFFFFF"/>
      </a:lt1>
      <a:dk2>
        <a:srgbClr val="707372"/>
      </a:dk2>
      <a:lt2>
        <a:srgbClr val="F2AC00"/>
      </a:lt2>
      <a:accent1>
        <a:srgbClr val="C08C0C"/>
      </a:accent1>
      <a:accent2>
        <a:srgbClr val="3BA86B"/>
      </a:accent2>
      <a:accent3>
        <a:srgbClr val="EE0701"/>
      </a:accent3>
      <a:accent4>
        <a:srgbClr val="8B008B"/>
      </a:accent4>
      <a:accent5>
        <a:srgbClr val="FBE122"/>
      </a:accent5>
      <a:accent6>
        <a:srgbClr val="00BFFF"/>
      </a:accent6>
      <a:hlink>
        <a:srgbClr val="017ACD"/>
      </a:hlink>
      <a:folHlink>
        <a:srgbClr val="398557"/>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Dal PP (4-3)" id="{E50D4D0C-E52C-E642-B1E3-35ED9D8464E3}" vid="{FFBFD856-7E1E-7143-84E5-325A112118B1}"/>
    </a:ext>
  </a:extLst>
</a:theme>
</file>

<file path=ppt/theme/theme7.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F4BE8702A6576644ABA37097A1290309" ma:contentTypeVersion="5" ma:contentTypeDescription="Create a new document." ma:contentTypeScope="" ma:versionID="c56583ea7a36565c29bf7e7b070fce8c">
  <xsd:schema xmlns:xsd="http://www.w3.org/2001/XMLSchema" xmlns:xs="http://www.w3.org/2001/XMLSchema" xmlns:p="http://schemas.microsoft.com/office/2006/metadata/properties" xmlns:ns2="6a6a9153-db81-41aa-b483-54a7d12e9aff" xmlns:ns3="670f86c8-77aa-47ae-97ec-6a9858dc117e" targetNamespace="http://schemas.microsoft.com/office/2006/metadata/properties" ma:root="true" ma:fieldsID="6390eff171b5bbfed1d86c2df6ccbc20" ns2:_="" ns3:_="">
    <xsd:import namespace="6a6a9153-db81-41aa-b483-54a7d12e9aff"/>
    <xsd:import namespace="670f86c8-77aa-47ae-97ec-6a9858dc117e"/>
    <xsd:element name="properties">
      <xsd:complexType>
        <xsd:sequence>
          <xsd:element name="documentManagement">
            <xsd:complexType>
              <xsd:all>
                <xsd:element ref="ns2:Category" minOccurs="0"/>
                <xsd:element ref="ns3:SharedWithUsers" minOccurs="0"/>
                <xsd:element ref="ns3:SharedWithDetails" minOccurs="0"/>
                <xsd:element ref="ns2:MediaServiceMetadata" minOccurs="0"/>
                <xsd:element ref="ns2:MediaServiceFast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6a6a9153-db81-41aa-b483-54a7d12e9aff" elementFormDefault="qualified">
    <xsd:import namespace="http://schemas.microsoft.com/office/2006/documentManagement/types"/>
    <xsd:import namespace="http://schemas.microsoft.com/office/infopath/2007/PartnerControls"/>
    <xsd:element name="Category" ma:index="8" nillable="true" ma:displayName="Category" ma:default="Downloads" ma:format="Dropdown" ma:internalName="Category">
      <xsd:simpleType>
        <xsd:restriction base="dms:Choice">
          <xsd:enumeration value="Downloads"/>
          <xsd:enumeration value="Project planning"/>
          <xsd:enumeration value="Guidelines"/>
          <xsd:enumeration value="Event planning"/>
          <xsd:enumeration value="Media relations"/>
          <xsd:enumeration value="Crisis communications"/>
        </xsd:restriction>
      </xsd:simpleType>
    </xsd:element>
    <xsd:element name="MediaServiceMetadata" ma:index="11" nillable="true" ma:displayName="MediaServiceMetadata" ma:description="" ma:hidden="true" ma:internalName="MediaServiceMetadata" ma:readOnly="true">
      <xsd:simpleType>
        <xsd:restriction base="dms:Note"/>
      </xsd:simpleType>
    </xsd:element>
    <xsd:element name="MediaServiceFastMetadata" ma:index="12" nillable="true" ma:displayName="MediaServiceFastMetadata" ma:description="" ma:hidden="true" ma:internalName="MediaServiceFast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670f86c8-77aa-47ae-97ec-6a9858dc117e" elementFormDefault="qualified">
    <xsd:import namespace="http://schemas.microsoft.com/office/2006/documentManagement/types"/>
    <xsd:import namespace="http://schemas.microsoft.com/office/infopath/2007/PartnerControls"/>
    <xsd:element name="SharedWithUsers" ma:index="9"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0" nillable="true" ma:displayName="Shared With Details" ma:description=""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Category xmlns="6a6a9153-db81-41aa-b483-54a7d12e9aff">Downloads</Category>
    <SharedWithUsers xmlns="670f86c8-77aa-47ae-97ec-6a9858dc117e">
      <UserInfo>
        <DisplayName>Wendy Gauthier</DisplayName>
        <AccountId>53602</AccountId>
        <AccountType/>
      </UserInfo>
    </SharedWithUser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566CE6B3-AB69-47DD-BC32-23B00471DC97}">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6a6a9153-db81-41aa-b483-54a7d12e9aff"/>
    <ds:schemaRef ds:uri="670f86c8-77aa-47ae-97ec-6a9858dc117e"/>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8B0F983B-D84B-4BB2-851F-08FE85B6504C}">
  <ds:schemaRefs>
    <ds:schemaRef ds:uri="http://schemas.microsoft.com/office/2006/metadata/properties"/>
    <ds:schemaRef ds:uri="http://schemas.microsoft.com/office/infopath/2007/PartnerControls"/>
    <ds:schemaRef ds:uri="6a6a9153-db81-41aa-b483-54a7d12e9aff"/>
    <ds:schemaRef ds:uri="670f86c8-77aa-47ae-97ec-6a9858dc117e"/>
  </ds:schemaRefs>
</ds:datastoreItem>
</file>

<file path=customXml/itemProps3.xml><?xml version="1.0" encoding="utf-8"?>
<ds:datastoreItem xmlns:ds="http://schemas.openxmlformats.org/officeDocument/2006/customXml" ds:itemID="{602A16F9-AA55-4006-98C2-2A2BCAA6D02B}">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Dal Black Gold</Template>
  <TotalTime>38474</TotalTime>
  <Words>5440</Words>
  <Application>Microsoft Macintosh PowerPoint</Application>
  <PresentationFormat>On-screen Show (4:3)</PresentationFormat>
  <Paragraphs>445</Paragraphs>
  <Slides>46</Slides>
  <Notes>46</Notes>
  <HiddenSlides>0</HiddenSlides>
  <MMClips>0</MMClips>
  <ScaleCrop>false</ScaleCrop>
  <HeadingPairs>
    <vt:vector size="6" baseType="variant">
      <vt:variant>
        <vt:lpstr>Fonts Used</vt:lpstr>
      </vt:variant>
      <vt:variant>
        <vt:i4>5</vt:i4>
      </vt:variant>
      <vt:variant>
        <vt:lpstr>Theme</vt:lpstr>
      </vt:variant>
      <vt:variant>
        <vt:i4>6</vt:i4>
      </vt:variant>
      <vt:variant>
        <vt:lpstr>Slide Titles</vt:lpstr>
      </vt:variant>
      <vt:variant>
        <vt:i4>46</vt:i4>
      </vt:variant>
    </vt:vector>
  </HeadingPairs>
  <TitlesOfParts>
    <vt:vector size="57" baseType="lpstr">
      <vt:lpstr>-apple-system</vt:lpstr>
      <vt:lpstr>Arial</vt:lpstr>
      <vt:lpstr>Calibri</vt:lpstr>
      <vt:lpstr>Courier New</vt:lpstr>
      <vt:lpstr>source sans pro</vt:lpstr>
      <vt:lpstr>Dal Black Gold</vt:lpstr>
      <vt:lpstr>Dal Gold</vt:lpstr>
      <vt:lpstr>Dal Purple</vt:lpstr>
      <vt:lpstr>Dal Blue</vt:lpstr>
      <vt:lpstr>Dal Red</vt:lpstr>
      <vt:lpstr>Dal Green</vt:lpstr>
      <vt:lpstr>Creative Commons: What, Where, Why, &amp; How?</vt:lpstr>
      <vt:lpstr>Introduction</vt:lpstr>
      <vt:lpstr>Agenda</vt:lpstr>
      <vt:lpstr>What is Creative Commons? </vt:lpstr>
      <vt:lpstr>PowerPoint Presentation</vt:lpstr>
      <vt:lpstr>PowerPoint Presentation</vt:lpstr>
      <vt:lpstr>PowerPoint Presentation</vt:lpstr>
      <vt:lpstr>PowerPoint Presentation</vt:lpstr>
      <vt:lpstr>Copyright exceptions/user rights</vt:lpstr>
      <vt:lpstr>PowerPoint Presentation</vt:lpstr>
      <vt:lpstr>PowerPoint Presentation</vt:lpstr>
      <vt:lpstr>PowerPoint Presentation</vt:lpstr>
      <vt:lpstr>Licenses</vt:lpstr>
      <vt:lpstr>Elements of Creative Commons Licenses</vt:lpstr>
      <vt:lpstr>CC-BY (Attribution)</vt:lpstr>
      <vt:lpstr>Non-Commercial (NC)</vt:lpstr>
      <vt:lpstr>No-Derivatives</vt:lpstr>
      <vt:lpstr>Share-Alike</vt:lpstr>
      <vt:lpstr>The Creative Commons Licenses</vt:lpstr>
      <vt:lpstr>CC-BY License</vt:lpstr>
      <vt:lpstr>CC-BY Attribution ShareAlike License</vt:lpstr>
      <vt:lpstr>CC-BY Non-Commercial</vt:lpstr>
      <vt:lpstr>CC-BY-ND</vt:lpstr>
      <vt:lpstr>Licenses with 3 conditions</vt:lpstr>
      <vt:lpstr>Recap</vt:lpstr>
      <vt:lpstr>The Public Domain</vt:lpstr>
      <vt:lpstr>Public Domain Mark</vt:lpstr>
      <vt:lpstr>CC Zero</vt:lpstr>
      <vt:lpstr>Cleveland Museum of Art: CC0 waiver</vt:lpstr>
      <vt:lpstr>PowerPoint Presentation</vt:lpstr>
      <vt:lpstr>Layers of Creative Commons</vt:lpstr>
      <vt:lpstr>Human-readable (Commons Deed)</vt:lpstr>
      <vt:lpstr>Legal deed</vt:lpstr>
      <vt:lpstr>Machine-Readable</vt:lpstr>
      <vt:lpstr>Demo: Google Images</vt:lpstr>
      <vt:lpstr>Why Creative Commons ?</vt:lpstr>
      <vt:lpstr>Creative Commons Licensed works</vt:lpstr>
      <vt:lpstr>What types of work are CC-licensed? </vt:lpstr>
      <vt:lpstr>ccsearch.creativecommons.org</vt:lpstr>
      <vt:lpstr>Attributing CC-licensed work</vt:lpstr>
      <vt:lpstr>Example</vt:lpstr>
      <vt:lpstr>Things to consider when licensing</vt:lpstr>
      <vt:lpstr>Choosing a CC license for  your work</vt:lpstr>
      <vt:lpstr>Where to from here? </vt:lpstr>
      <vt:lpstr>Questions? </vt:lpstr>
      <vt:lpstr>Additional Credits and Attribution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Marlo MacKay</dc:creator>
  <cp:lastModifiedBy>Roger Gillis</cp:lastModifiedBy>
  <cp:revision>88</cp:revision>
  <cp:lastPrinted>2019-10-18T14:39:47Z</cp:lastPrinted>
  <dcterms:created xsi:type="dcterms:W3CDTF">2018-09-07T16:52:50Z</dcterms:created>
  <dcterms:modified xsi:type="dcterms:W3CDTF">2019-10-18T14:41:21Z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0x010100F4BE8702A6576644ABA37097A1290309</vt:lpwstr>
  </property>
</Properties>
</file>