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3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8" r:id="rId4"/>
    <p:sldMasterId id="2147483660" r:id="rId5"/>
    <p:sldMasterId id="2147483648" r:id="rId6"/>
    <p:sldMasterId id="2147483673" r:id="rId7"/>
    <p:sldMasterId id="2147483677" r:id="rId8"/>
  </p:sldMasterIdLst>
  <p:notesMasterIdLst>
    <p:notesMasterId r:id="rId37"/>
  </p:notesMasterIdLst>
  <p:sldIdLst>
    <p:sldId id="272" r:id="rId9"/>
    <p:sldId id="276" r:id="rId10"/>
    <p:sldId id="323" r:id="rId11"/>
    <p:sldId id="288" r:id="rId12"/>
    <p:sldId id="315" r:id="rId13"/>
    <p:sldId id="300" r:id="rId14"/>
    <p:sldId id="316" r:id="rId15"/>
    <p:sldId id="308" r:id="rId16"/>
    <p:sldId id="309" r:id="rId17"/>
    <p:sldId id="278" r:id="rId18"/>
    <p:sldId id="275" r:id="rId19"/>
    <p:sldId id="279" r:id="rId20"/>
    <p:sldId id="280" r:id="rId21"/>
    <p:sldId id="281" r:id="rId22"/>
    <p:sldId id="282" r:id="rId23"/>
    <p:sldId id="283" r:id="rId24"/>
    <p:sldId id="284" r:id="rId25"/>
    <p:sldId id="277" r:id="rId26"/>
    <p:sldId id="296" r:id="rId27"/>
    <p:sldId id="297" r:id="rId28"/>
    <p:sldId id="329" r:id="rId29"/>
    <p:sldId id="330" r:id="rId30"/>
    <p:sldId id="331" r:id="rId31"/>
    <p:sldId id="332" r:id="rId32"/>
    <p:sldId id="333" r:id="rId33"/>
    <p:sldId id="328" r:id="rId34"/>
    <p:sldId id="324" r:id="rId35"/>
    <p:sldId id="326" r:id="rId3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B008B"/>
    <a:srgbClr val="FE5442"/>
    <a:srgbClr val="F2AC00"/>
    <a:srgbClr val="3CB371"/>
    <a:srgbClr val="707372"/>
    <a:srgbClr val="6CCEFF"/>
    <a:srgbClr val="FBE122"/>
    <a:srgbClr val="00BFFF"/>
    <a:srgbClr val="00BCFF"/>
    <a:srgbClr val="539F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68" autoAdjust="0"/>
    <p:restoredTop sz="60682" autoAdjust="0"/>
  </p:normalViewPr>
  <p:slideViewPr>
    <p:cSldViewPr snapToGrid="0" snapToObjects="1">
      <p:cViewPr varScale="1">
        <p:scale>
          <a:sx n="45" d="100"/>
          <a:sy n="45" d="100"/>
        </p:scale>
        <p:origin x="2214" y="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viewProps" Target="viewProps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8" Type="http://schemas.openxmlformats.org/officeDocument/2006/relationships/slideMaster" Target="slideMasters/slideMaster5.xml"/><Relationship Id="rId3" Type="http://schemas.openxmlformats.org/officeDocument/2006/relationships/customXml" Target="../customXml/item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presProps" Target="presProps.xml"/></Relationships>
</file>

<file path=ppt/diagrams/_rels/data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ata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ata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ata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ata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ata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ata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ata8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F18C4F-51FF-456B-8291-AE738BECE125}" type="doc">
      <dgm:prSet loTypeId="urn:microsoft.com/office/officeart/2005/8/layout/cycle5" loCatId="cycle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n-CA"/>
        </a:p>
      </dgm:t>
    </dgm:pt>
    <dgm:pt modelId="{309AFAA6-582E-4251-84F9-CB6EDE5CE7DE}">
      <dgm:prSet phldrT="[Text]" custT="1"/>
      <dgm:spPr>
        <a:solidFill>
          <a:srgbClr val="6CCEFF"/>
        </a:solidFill>
        <a:ln w="76200">
          <a:solidFill>
            <a:srgbClr val="6CCEFF"/>
          </a:solidFill>
        </a:ln>
      </dgm:spPr>
      <dgm:t>
        <a:bodyPr/>
        <a:lstStyle/>
        <a:p>
          <a:r>
            <a:rPr lang="en-CA" sz="1350" b="1" dirty="0" smtClean="0"/>
            <a:t>File-level Description</a:t>
          </a:r>
          <a:endParaRPr lang="en-CA" sz="1350" b="1" dirty="0"/>
        </a:p>
      </dgm:t>
    </dgm:pt>
    <dgm:pt modelId="{800BDB50-42C7-457E-8D96-BBFC672FD876}" type="parTrans" cxnId="{263FD90F-4ADB-4424-9129-60562CF1CECD}">
      <dgm:prSet/>
      <dgm:spPr/>
      <dgm:t>
        <a:bodyPr/>
        <a:lstStyle/>
        <a:p>
          <a:endParaRPr lang="en-CA" sz="1400" b="1"/>
        </a:p>
      </dgm:t>
    </dgm:pt>
    <dgm:pt modelId="{AF0519A5-1ADC-4FD2-BEE6-AA227C3E084C}" type="sibTrans" cxnId="{263FD90F-4ADB-4424-9129-60562CF1CECD}">
      <dgm:prSet/>
      <dgm:spPr/>
      <dgm:t>
        <a:bodyPr/>
        <a:lstStyle/>
        <a:p>
          <a:endParaRPr lang="en-CA" sz="1400" b="1"/>
        </a:p>
      </dgm:t>
    </dgm:pt>
    <dgm:pt modelId="{B969F6BE-C1AF-4028-BE0B-BE1286AB465D}">
      <dgm:prSet phldrT="[Text]" custT="1"/>
      <dgm:spPr>
        <a:solidFill>
          <a:srgbClr val="3CB371"/>
        </a:solidFill>
        <a:ln>
          <a:solidFill>
            <a:srgbClr val="3CB371"/>
          </a:solidFill>
        </a:ln>
      </dgm:spPr>
      <dgm:t>
        <a:bodyPr/>
        <a:lstStyle/>
        <a:p>
          <a:r>
            <a:rPr lang="en-CA" sz="1400" b="1" dirty="0" smtClean="0"/>
            <a:t>Prep Materials</a:t>
          </a:r>
          <a:endParaRPr lang="en-CA" sz="1400" b="1" dirty="0"/>
        </a:p>
      </dgm:t>
    </dgm:pt>
    <dgm:pt modelId="{CBC5E614-ED34-4CA5-A576-FC645998BE1E}" type="parTrans" cxnId="{7537FB86-41C1-44AF-AE02-F75144534C8B}">
      <dgm:prSet/>
      <dgm:spPr/>
      <dgm:t>
        <a:bodyPr/>
        <a:lstStyle/>
        <a:p>
          <a:endParaRPr lang="en-CA" sz="1400" b="1"/>
        </a:p>
      </dgm:t>
    </dgm:pt>
    <dgm:pt modelId="{3E07A7FB-F636-4956-A848-9EE9F289DD34}" type="sibTrans" cxnId="{7537FB86-41C1-44AF-AE02-F75144534C8B}">
      <dgm:prSet/>
      <dgm:spPr/>
      <dgm:t>
        <a:bodyPr/>
        <a:lstStyle/>
        <a:p>
          <a:endParaRPr lang="en-CA" sz="1400" b="1"/>
        </a:p>
      </dgm:t>
    </dgm:pt>
    <dgm:pt modelId="{D12ED7A6-6AA4-4872-8D6A-D085D5BD7128}">
      <dgm:prSet phldrT="[Text]" custT="1"/>
      <dgm:spPr>
        <a:solidFill>
          <a:srgbClr val="8B008B"/>
        </a:solidFill>
        <a:ln>
          <a:solidFill>
            <a:srgbClr val="8B008B"/>
          </a:solidFill>
        </a:ln>
      </dgm:spPr>
      <dgm:t>
        <a:bodyPr/>
        <a:lstStyle/>
        <a:p>
          <a:r>
            <a:rPr lang="en-CA" sz="1400" b="1" dirty="0" smtClean="0"/>
            <a:t>Create TIFFs</a:t>
          </a:r>
          <a:endParaRPr lang="en-CA" sz="1400" b="1" dirty="0"/>
        </a:p>
      </dgm:t>
    </dgm:pt>
    <dgm:pt modelId="{40CF3A70-C8BC-4496-A0F9-B619BAE7100A}" type="parTrans" cxnId="{7FF3AEC1-2DD2-4CBB-845D-E373551D10FD}">
      <dgm:prSet/>
      <dgm:spPr/>
      <dgm:t>
        <a:bodyPr/>
        <a:lstStyle/>
        <a:p>
          <a:endParaRPr lang="en-CA" sz="1400" b="1"/>
        </a:p>
      </dgm:t>
    </dgm:pt>
    <dgm:pt modelId="{D39A7EE7-8B4A-4DBD-B845-1196AFDAD4D6}" type="sibTrans" cxnId="{7FF3AEC1-2DD2-4CBB-845D-E373551D10FD}">
      <dgm:prSet/>
      <dgm:spPr/>
      <dgm:t>
        <a:bodyPr/>
        <a:lstStyle/>
        <a:p>
          <a:endParaRPr lang="en-CA" sz="1400" b="1"/>
        </a:p>
      </dgm:t>
    </dgm:pt>
    <dgm:pt modelId="{395597B0-01B3-42AB-990A-E2C15F543429}">
      <dgm:prSet phldrT="[Text]" custT="1"/>
      <dgm:spPr>
        <a:solidFill>
          <a:srgbClr val="F2AC00"/>
        </a:solidFill>
        <a:ln>
          <a:solidFill>
            <a:srgbClr val="F2AC00"/>
          </a:solidFill>
        </a:ln>
      </dgm:spPr>
      <dgm:t>
        <a:bodyPr/>
        <a:lstStyle/>
        <a:p>
          <a:r>
            <a:rPr lang="en-CA" sz="1400" b="1" dirty="0" smtClean="0"/>
            <a:t>Compile PDF</a:t>
          </a:r>
          <a:endParaRPr lang="en-CA" sz="1400" b="1" dirty="0"/>
        </a:p>
      </dgm:t>
    </dgm:pt>
    <dgm:pt modelId="{34213A68-FEE6-4A70-B1C2-31237B5B2F67}" type="parTrans" cxnId="{9D287564-151D-40ED-A380-5830C15D39AE}">
      <dgm:prSet/>
      <dgm:spPr/>
      <dgm:t>
        <a:bodyPr/>
        <a:lstStyle/>
        <a:p>
          <a:endParaRPr lang="en-CA" sz="1400" b="1"/>
        </a:p>
      </dgm:t>
    </dgm:pt>
    <dgm:pt modelId="{1E6E0F66-2171-46BF-B90E-86EEE207E5E6}" type="sibTrans" cxnId="{9D287564-151D-40ED-A380-5830C15D39AE}">
      <dgm:prSet/>
      <dgm:spPr/>
      <dgm:t>
        <a:bodyPr/>
        <a:lstStyle/>
        <a:p>
          <a:endParaRPr lang="en-CA" sz="1400" b="1"/>
        </a:p>
      </dgm:t>
    </dgm:pt>
    <dgm:pt modelId="{DCB9EE37-C515-440A-B662-02C6AF3CACBF}">
      <dgm:prSet phldrT="[Text]" custT="1"/>
      <dgm:spPr>
        <a:solidFill>
          <a:srgbClr val="707372"/>
        </a:solidFill>
        <a:ln>
          <a:solidFill>
            <a:srgbClr val="707372"/>
          </a:solidFill>
        </a:ln>
      </dgm:spPr>
      <dgm:t>
        <a:bodyPr/>
        <a:lstStyle/>
        <a:p>
          <a:r>
            <a:rPr lang="en-CA" sz="1400" b="1" dirty="0" smtClean="0"/>
            <a:t>OCR PDF</a:t>
          </a:r>
          <a:endParaRPr lang="en-CA" sz="1400" b="1" dirty="0"/>
        </a:p>
      </dgm:t>
    </dgm:pt>
    <dgm:pt modelId="{3066739D-11BB-4584-B652-74AC4341658B}" type="parTrans" cxnId="{E0F9057D-268C-4B00-8AA1-9A2B0981BB2E}">
      <dgm:prSet/>
      <dgm:spPr/>
      <dgm:t>
        <a:bodyPr/>
        <a:lstStyle/>
        <a:p>
          <a:endParaRPr lang="en-CA" sz="1400" b="1"/>
        </a:p>
      </dgm:t>
    </dgm:pt>
    <dgm:pt modelId="{E47F0DE7-0BA1-4D73-8F48-B42773E355BB}" type="sibTrans" cxnId="{E0F9057D-268C-4B00-8AA1-9A2B0981BB2E}">
      <dgm:prSet/>
      <dgm:spPr/>
      <dgm:t>
        <a:bodyPr/>
        <a:lstStyle/>
        <a:p>
          <a:endParaRPr lang="en-CA" sz="1400" b="1"/>
        </a:p>
      </dgm:t>
    </dgm:pt>
    <dgm:pt modelId="{D4D74FBF-DCBF-4419-9581-D5C20FC3CDA7}">
      <dgm:prSet phldrT="[Text]" custT="1"/>
      <dgm:spPr>
        <a:solidFill>
          <a:srgbClr val="FE5442"/>
        </a:solidFill>
        <a:ln>
          <a:solidFill>
            <a:srgbClr val="FE5442"/>
          </a:solidFill>
        </a:ln>
      </dgm:spPr>
      <dgm:t>
        <a:bodyPr/>
        <a:lstStyle/>
        <a:p>
          <a:r>
            <a:rPr lang="en-CA" sz="1400" b="1" dirty="0" smtClean="0"/>
            <a:t>Deliver PDF</a:t>
          </a:r>
          <a:endParaRPr lang="en-CA" sz="1400" b="1" dirty="0"/>
        </a:p>
      </dgm:t>
    </dgm:pt>
    <dgm:pt modelId="{D2BD5635-DC1D-4A47-9111-B3234317BAD6}" type="parTrans" cxnId="{2259D92A-1B08-4D1E-94C2-7FB8F3BA6968}">
      <dgm:prSet/>
      <dgm:spPr/>
      <dgm:t>
        <a:bodyPr/>
        <a:lstStyle/>
        <a:p>
          <a:endParaRPr lang="en-CA" sz="1400" b="1"/>
        </a:p>
      </dgm:t>
    </dgm:pt>
    <dgm:pt modelId="{447247A2-E83B-4908-B4EB-2A2C76775AF9}" type="sibTrans" cxnId="{2259D92A-1B08-4D1E-94C2-7FB8F3BA6968}">
      <dgm:prSet/>
      <dgm:spPr/>
      <dgm:t>
        <a:bodyPr/>
        <a:lstStyle/>
        <a:p>
          <a:endParaRPr lang="en-CA" sz="1400" b="1"/>
        </a:p>
      </dgm:t>
    </dgm:pt>
    <dgm:pt modelId="{6962D336-87C1-4009-929D-7A8CE0F4227E}" type="pres">
      <dgm:prSet presAssocID="{47F18C4F-51FF-456B-8291-AE738BECE12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2EA4C694-2F57-4634-B1BE-9AFA2EE891F6}" type="pres">
      <dgm:prSet presAssocID="{309AFAA6-582E-4251-84F9-CB6EDE5CE7DE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C951376B-4622-4606-A1D7-BE33BEDE43C7}" type="pres">
      <dgm:prSet presAssocID="{309AFAA6-582E-4251-84F9-CB6EDE5CE7DE}" presName="spNode" presStyleCnt="0"/>
      <dgm:spPr/>
    </dgm:pt>
    <dgm:pt modelId="{F1173568-162E-44D8-A06C-A7C5AA690BB0}" type="pres">
      <dgm:prSet presAssocID="{AF0519A5-1ADC-4FD2-BEE6-AA227C3E084C}" presName="sibTrans" presStyleLbl="sibTrans1D1" presStyleIdx="0" presStyleCnt="6"/>
      <dgm:spPr/>
      <dgm:t>
        <a:bodyPr/>
        <a:lstStyle/>
        <a:p>
          <a:endParaRPr lang="en-CA"/>
        </a:p>
      </dgm:t>
    </dgm:pt>
    <dgm:pt modelId="{43EBE1E8-0619-40A6-8C83-BFAF41EA514A}" type="pres">
      <dgm:prSet presAssocID="{B969F6BE-C1AF-4028-BE0B-BE1286AB465D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57A88E35-EBAA-4AC4-8F23-E8480318F6FC}" type="pres">
      <dgm:prSet presAssocID="{B969F6BE-C1AF-4028-BE0B-BE1286AB465D}" presName="spNode" presStyleCnt="0"/>
      <dgm:spPr/>
    </dgm:pt>
    <dgm:pt modelId="{31DFFC5A-9223-410E-B101-07CEF12D49D2}" type="pres">
      <dgm:prSet presAssocID="{3E07A7FB-F636-4956-A848-9EE9F289DD34}" presName="sibTrans" presStyleLbl="sibTrans1D1" presStyleIdx="1" presStyleCnt="6"/>
      <dgm:spPr/>
      <dgm:t>
        <a:bodyPr/>
        <a:lstStyle/>
        <a:p>
          <a:endParaRPr lang="en-CA"/>
        </a:p>
      </dgm:t>
    </dgm:pt>
    <dgm:pt modelId="{6001F660-5DF4-42B2-A567-1F1A927B4034}" type="pres">
      <dgm:prSet presAssocID="{D12ED7A6-6AA4-4872-8D6A-D085D5BD7128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085DB5B7-B2C8-42DF-98D1-4371BE4CBBF2}" type="pres">
      <dgm:prSet presAssocID="{D12ED7A6-6AA4-4872-8D6A-D085D5BD7128}" presName="spNode" presStyleCnt="0"/>
      <dgm:spPr/>
    </dgm:pt>
    <dgm:pt modelId="{F5C1AB15-5218-41DD-A6AA-685B96412A29}" type="pres">
      <dgm:prSet presAssocID="{D39A7EE7-8B4A-4DBD-B845-1196AFDAD4D6}" presName="sibTrans" presStyleLbl="sibTrans1D1" presStyleIdx="2" presStyleCnt="6"/>
      <dgm:spPr/>
      <dgm:t>
        <a:bodyPr/>
        <a:lstStyle/>
        <a:p>
          <a:endParaRPr lang="en-CA"/>
        </a:p>
      </dgm:t>
    </dgm:pt>
    <dgm:pt modelId="{2FA51302-D212-408E-A194-177719442AFD}" type="pres">
      <dgm:prSet presAssocID="{395597B0-01B3-42AB-990A-E2C15F543429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3D4D5D2-D027-4877-9D74-10EA55E664CF}" type="pres">
      <dgm:prSet presAssocID="{395597B0-01B3-42AB-990A-E2C15F543429}" presName="spNode" presStyleCnt="0"/>
      <dgm:spPr/>
    </dgm:pt>
    <dgm:pt modelId="{0536189A-C618-4EDE-8D74-E77E4F0A4A51}" type="pres">
      <dgm:prSet presAssocID="{1E6E0F66-2171-46BF-B90E-86EEE207E5E6}" presName="sibTrans" presStyleLbl="sibTrans1D1" presStyleIdx="3" presStyleCnt="6"/>
      <dgm:spPr/>
      <dgm:t>
        <a:bodyPr/>
        <a:lstStyle/>
        <a:p>
          <a:endParaRPr lang="en-CA"/>
        </a:p>
      </dgm:t>
    </dgm:pt>
    <dgm:pt modelId="{88E5EBC4-D55C-4316-9DF7-1ECCF6D658DE}" type="pres">
      <dgm:prSet presAssocID="{DCB9EE37-C515-440A-B662-02C6AF3CACBF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62C7576-3E5A-4886-94F6-8455B62E5C7F}" type="pres">
      <dgm:prSet presAssocID="{DCB9EE37-C515-440A-B662-02C6AF3CACBF}" presName="spNode" presStyleCnt="0"/>
      <dgm:spPr/>
    </dgm:pt>
    <dgm:pt modelId="{BA60028F-BDBD-4446-81C6-CB0BEEFBC7F4}" type="pres">
      <dgm:prSet presAssocID="{E47F0DE7-0BA1-4D73-8F48-B42773E355BB}" presName="sibTrans" presStyleLbl="sibTrans1D1" presStyleIdx="4" presStyleCnt="6"/>
      <dgm:spPr/>
      <dgm:t>
        <a:bodyPr/>
        <a:lstStyle/>
        <a:p>
          <a:endParaRPr lang="en-CA"/>
        </a:p>
      </dgm:t>
    </dgm:pt>
    <dgm:pt modelId="{187C4741-F0F1-41A3-961E-B268842E0F81}" type="pres">
      <dgm:prSet presAssocID="{D4D74FBF-DCBF-4419-9581-D5C20FC3CDA7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43CF30D5-2B7C-4468-8424-41EEF487FE35}" type="pres">
      <dgm:prSet presAssocID="{D4D74FBF-DCBF-4419-9581-D5C20FC3CDA7}" presName="spNode" presStyleCnt="0"/>
      <dgm:spPr/>
    </dgm:pt>
    <dgm:pt modelId="{BA6938A0-C119-41C5-8696-7CC8CD38A44D}" type="pres">
      <dgm:prSet presAssocID="{447247A2-E83B-4908-B4EB-2A2C76775AF9}" presName="sibTrans" presStyleLbl="sibTrans1D1" presStyleIdx="5" presStyleCnt="6"/>
      <dgm:spPr/>
      <dgm:t>
        <a:bodyPr/>
        <a:lstStyle/>
        <a:p>
          <a:endParaRPr lang="en-CA"/>
        </a:p>
      </dgm:t>
    </dgm:pt>
  </dgm:ptLst>
  <dgm:cxnLst>
    <dgm:cxn modelId="{263FD90F-4ADB-4424-9129-60562CF1CECD}" srcId="{47F18C4F-51FF-456B-8291-AE738BECE125}" destId="{309AFAA6-582E-4251-84F9-CB6EDE5CE7DE}" srcOrd="0" destOrd="0" parTransId="{800BDB50-42C7-457E-8D96-BBFC672FD876}" sibTransId="{AF0519A5-1ADC-4FD2-BEE6-AA227C3E084C}"/>
    <dgm:cxn modelId="{040B4F15-759F-45EC-9C69-B69373F8180E}" type="presOf" srcId="{DCB9EE37-C515-440A-B662-02C6AF3CACBF}" destId="{88E5EBC4-D55C-4316-9DF7-1ECCF6D658DE}" srcOrd="0" destOrd="0" presId="urn:microsoft.com/office/officeart/2005/8/layout/cycle5"/>
    <dgm:cxn modelId="{7BFD1C4D-180C-4FB1-BA05-C9C8D42128DC}" type="presOf" srcId="{AF0519A5-1ADC-4FD2-BEE6-AA227C3E084C}" destId="{F1173568-162E-44D8-A06C-A7C5AA690BB0}" srcOrd="0" destOrd="0" presId="urn:microsoft.com/office/officeart/2005/8/layout/cycle5"/>
    <dgm:cxn modelId="{E0F9057D-268C-4B00-8AA1-9A2B0981BB2E}" srcId="{47F18C4F-51FF-456B-8291-AE738BECE125}" destId="{DCB9EE37-C515-440A-B662-02C6AF3CACBF}" srcOrd="4" destOrd="0" parTransId="{3066739D-11BB-4584-B652-74AC4341658B}" sibTransId="{E47F0DE7-0BA1-4D73-8F48-B42773E355BB}"/>
    <dgm:cxn modelId="{21F0870F-9266-4592-9A65-A5BD837544AD}" type="presOf" srcId="{D4D74FBF-DCBF-4419-9581-D5C20FC3CDA7}" destId="{187C4741-F0F1-41A3-961E-B268842E0F81}" srcOrd="0" destOrd="0" presId="urn:microsoft.com/office/officeart/2005/8/layout/cycle5"/>
    <dgm:cxn modelId="{A98C7CEB-2DEC-4200-BF55-C4AC6B9E919C}" type="presOf" srcId="{309AFAA6-582E-4251-84F9-CB6EDE5CE7DE}" destId="{2EA4C694-2F57-4634-B1BE-9AFA2EE891F6}" srcOrd="0" destOrd="0" presId="urn:microsoft.com/office/officeart/2005/8/layout/cycle5"/>
    <dgm:cxn modelId="{D68E2A26-0A96-49DF-A300-FD306756F81C}" type="presOf" srcId="{1E6E0F66-2171-46BF-B90E-86EEE207E5E6}" destId="{0536189A-C618-4EDE-8D74-E77E4F0A4A51}" srcOrd="0" destOrd="0" presId="urn:microsoft.com/office/officeart/2005/8/layout/cycle5"/>
    <dgm:cxn modelId="{42020345-0BCB-415D-B51B-8A7035E330B8}" type="presOf" srcId="{E47F0DE7-0BA1-4D73-8F48-B42773E355BB}" destId="{BA60028F-BDBD-4446-81C6-CB0BEEFBC7F4}" srcOrd="0" destOrd="0" presId="urn:microsoft.com/office/officeart/2005/8/layout/cycle5"/>
    <dgm:cxn modelId="{7FF3AEC1-2DD2-4CBB-845D-E373551D10FD}" srcId="{47F18C4F-51FF-456B-8291-AE738BECE125}" destId="{D12ED7A6-6AA4-4872-8D6A-D085D5BD7128}" srcOrd="2" destOrd="0" parTransId="{40CF3A70-C8BC-4496-A0F9-B619BAE7100A}" sibTransId="{D39A7EE7-8B4A-4DBD-B845-1196AFDAD4D6}"/>
    <dgm:cxn modelId="{9D287564-151D-40ED-A380-5830C15D39AE}" srcId="{47F18C4F-51FF-456B-8291-AE738BECE125}" destId="{395597B0-01B3-42AB-990A-E2C15F543429}" srcOrd="3" destOrd="0" parTransId="{34213A68-FEE6-4A70-B1C2-31237B5B2F67}" sibTransId="{1E6E0F66-2171-46BF-B90E-86EEE207E5E6}"/>
    <dgm:cxn modelId="{8156F19B-BC5C-4701-9678-D64883BD2362}" type="presOf" srcId="{D39A7EE7-8B4A-4DBD-B845-1196AFDAD4D6}" destId="{F5C1AB15-5218-41DD-A6AA-685B96412A29}" srcOrd="0" destOrd="0" presId="urn:microsoft.com/office/officeart/2005/8/layout/cycle5"/>
    <dgm:cxn modelId="{AA7B3B3A-CF72-4C43-84D1-055763DB2400}" type="presOf" srcId="{47F18C4F-51FF-456B-8291-AE738BECE125}" destId="{6962D336-87C1-4009-929D-7A8CE0F4227E}" srcOrd="0" destOrd="0" presId="urn:microsoft.com/office/officeart/2005/8/layout/cycle5"/>
    <dgm:cxn modelId="{805721D0-014D-4036-BE73-EEF30A0849B4}" type="presOf" srcId="{B969F6BE-C1AF-4028-BE0B-BE1286AB465D}" destId="{43EBE1E8-0619-40A6-8C83-BFAF41EA514A}" srcOrd="0" destOrd="0" presId="urn:microsoft.com/office/officeart/2005/8/layout/cycle5"/>
    <dgm:cxn modelId="{A021DB97-12BE-49B0-8AF6-211F29FC1C7D}" type="presOf" srcId="{D12ED7A6-6AA4-4872-8D6A-D085D5BD7128}" destId="{6001F660-5DF4-42B2-A567-1F1A927B4034}" srcOrd="0" destOrd="0" presId="urn:microsoft.com/office/officeart/2005/8/layout/cycle5"/>
    <dgm:cxn modelId="{553DD242-7A09-4E8C-A8EA-81A1612023CF}" type="presOf" srcId="{395597B0-01B3-42AB-990A-E2C15F543429}" destId="{2FA51302-D212-408E-A194-177719442AFD}" srcOrd="0" destOrd="0" presId="urn:microsoft.com/office/officeart/2005/8/layout/cycle5"/>
    <dgm:cxn modelId="{B8438FB9-1CE1-4DA1-8255-38FD23BC14A6}" type="presOf" srcId="{3E07A7FB-F636-4956-A848-9EE9F289DD34}" destId="{31DFFC5A-9223-410E-B101-07CEF12D49D2}" srcOrd="0" destOrd="0" presId="urn:microsoft.com/office/officeart/2005/8/layout/cycle5"/>
    <dgm:cxn modelId="{A3525D78-384F-49BF-AB9E-5A00A6A108B8}" type="presOf" srcId="{447247A2-E83B-4908-B4EB-2A2C76775AF9}" destId="{BA6938A0-C119-41C5-8696-7CC8CD38A44D}" srcOrd="0" destOrd="0" presId="urn:microsoft.com/office/officeart/2005/8/layout/cycle5"/>
    <dgm:cxn modelId="{7537FB86-41C1-44AF-AE02-F75144534C8B}" srcId="{47F18C4F-51FF-456B-8291-AE738BECE125}" destId="{B969F6BE-C1AF-4028-BE0B-BE1286AB465D}" srcOrd="1" destOrd="0" parTransId="{CBC5E614-ED34-4CA5-A576-FC645998BE1E}" sibTransId="{3E07A7FB-F636-4956-A848-9EE9F289DD34}"/>
    <dgm:cxn modelId="{2259D92A-1B08-4D1E-94C2-7FB8F3BA6968}" srcId="{47F18C4F-51FF-456B-8291-AE738BECE125}" destId="{D4D74FBF-DCBF-4419-9581-D5C20FC3CDA7}" srcOrd="5" destOrd="0" parTransId="{D2BD5635-DC1D-4A47-9111-B3234317BAD6}" sibTransId="{447247A2-E83B-4908-B4EB-2A2C76775AF9}"/>
    <dgm:cxn modelId="{9083F560-A6EF-44EF-AEA0-301D992E1076}" type="presParOf" srcId="{6962D336-87C1-4009-929D-7A8CE0F4227E}" destId="{2EA4C694-2F57-4634-B1BE-9AFA2EE891F6}" srcOrd="0" destOrd="0" presId="urn:microsoft.com/office/officeart/2005/8/layout/cycle5"/>
    <dgm:cxn modelId="{5F6C1D11-BE8B-498F-80A2-741DAA10569D}" type="presParOf" srcId="{6962D336-87C1-4009-929D-7A8CE0F4227E}" destId="{C951376B-4622-4606-A1D7-BE33BEDE43C7}" srcOrd="1" destOrd="0" presId="urn:microsoft.com/office/officeart/2005/8/layout/cycle5"/>
    <dgm:cxn modelId="{8A8CB0EC-18DB-41FF-B228-ACFD68A5CF2F}" type="presParOf" srcId="{6962D336-87C1-4009-929D-7A8CE0F4227E}" destId="{F1173568-162E-44D8-A06C-A7C5AA690BB0}" srcOrd="2" destOrd="0" presId="urn:microsoft.com/office/officeart/2005/8/layout/cycle5"/>
    <dgm:cxn modelId="{D9E55B2E-C3BE-47F4-84B3-9852BB848F6E}" type="presParOf" srcId="{6962D336-87C1-4009-929D-7A8CE0F4227E}" destId="{43EBE1E8-0619-40A6-8C83-BFAF41EA514A}" srcOrd="3" destOrd="0" presId="urn:microsoft.com/office/officeart/2005/8/layout/cycle5"/>
    <dgm:cxn modelId="{7C866ACB-43BA-43C2-AF21-E1318A7216FC}" type="presParOf" srcId="{6962D336-87C1-4009-929D-7A8CE0F4227E}" destId="{57A88E35-EBAA-4AC4-8F23-E8480318F6FC}" srcOrd="4" destOrd="0" presId="urn:microsoft.com/office/officeart/2005/8/layout/cycle5"/>
    <dgm:cxn modelId="{9A2D5367-8EF1-4EB4-9F30-743492F397AE}" type="presParOf" srcId="{6962D336-87C1-4009-929D-7A8CE0F4227E}" destId="{31DFFC5A-9223-410E-B101-07CEF12D49D2}" srcOrd="5" destOrd="0" presId="urn:microsoft.com/office/officeart/2005/8/layout/cycle5"/>
    <dgm:cxn modelId="{3C5623A8-8CBD-4FCD-857F-AE71801B576A}" type="presParOf" srcId="{6962D336-87C1-4009-929D-7A8CE0F4227E}" destId="{6001F660-5DF4-42B2-A567-1F1A927B4034}" srcOrd="6" destOrd="0" presId="urn:microsoft.com/office/officeart/2005/8/layout/cycle5"/>
    <dgm:cxn modelId="{FFCF2BAC-939F-42F2-804D-4AB6D855108D}" type="presParOf" srcId="{6962D336-87C1-4009-929D-7A8CE0F4227E}" destId="{085DB5B7-B2C8-42DF-98D1-4371BE4CBBF2}" srcOrd="7" destOrd="0" presId="urn:microsoft.com/office/officeart/2005/8/layout/cycle5"/>
    <dgm:cxn modelId="{01F44B71-E824-4DD6-A320-57DCFC575F36}" type="presParOf" srcId="{6962D336-87C1-4009-929D-7A8CE0F4227E}" destId="{F5C1AB15-5218-41DD-A6AA-685B96412A29}" srcOrd="8" destOrd="0" presId="urn:microsoft.com/office/officeart/2005/8/layout/cycle5"/>
    <dgm:cxn modelId="{F6124A6B-9FD3-4ADB-8FAF-6778BE2EEA2B}" type="presParOf" srcId="{6962D336-87C1-4009-929D-7A8CE0F4227E}" destId="{2FA51302-D212-408E-A194-177719442AFD}" srcOrd="9" destOrd="0" presId="urn:microsoft.com/office/officeart/2005/8/layout/cycle5"/>
    <dgm:cxn modelId="{63E80DB9-9183-410A-8EC5-BB357B8BC603}" type="presParOf" srcId="{6962D336-87C1-4009-929D-7A8CE0F4227E}" destId="{A3D4D5D2-D027-4877-9D74-10EA55E664CF}" srcOrd="10" destOrd="0" presId="urn:microsoft.com/office/officeart/2005/8/layout/cycle5"/>
    <dgm:cxn modelId="{7722E4C8-6B51-402A-9A7A-B24EC4EA456A}" type="presParOf" srcId="{6962D336-87C1-4009-929D-7A8CE0F4227E}" destId="{0536189A-C618-4EDE-8D74-E77E4F0A4A51}" srcOrd="11" destOrd="0" presId="urn:microsoft.com/office/officeart/2005/8/layout/cycle5"/>
    <dgm:cxn modelId="{EDF7175A-0EE6-4B05-95F0-6EB7C0B6BF7E}" type="presParOf" srcId="{6962D336-87C1-4009-929D-7A8CE0F4227E}" destId="{88E5EBC4-D55C-4316-9DF7-1ECCF6D658DE}" srcOrd="12" destOrd="0" presId="urn:microsoft.com/office/officeart/2005/8/layout/cycle5"/>
    <dgm:cxn modelId="{9665CA9F-169E-4917-A288-4AE721FC535C}" type="presParOf" srcId="{6962D336-87C1-4009-929D-7A8CE0F4227E}" destId="{A62C7576-3E5A-4886-94F6-8455B62E5C7F}" srcOrd="13" destOrd="0" presId="urn:microsoft.com/office/officeart/2005/8/layout/cycle5"/>
    <dgm:cxn modelId="{7EAF9C12-CE76-4A0F-9F24-707883F19966}" type="presParOf" srcId="{6962D336-87C1-4009-929D-7A8CE0F4227E}" destId="{BA60028F-BDBD-4446-81C6-CB0BEEFBC7F4}" srcOrd="14" destOrd="0" presId="urn:microsoft.com/office/officeart/2005/8/layout/cycle5"/>
    <dgm:cxn modelId="{D0107BA1-C239-40C7-9223-D8C2EC2C2B72}" type="presParOf" srcId="{6962D336-87C1-4009-929D-7A8CE0F4227E}" destId="{187C4741-F0F1-41A3-961E-B268842E0F81}" srcOrd="15" destOrd="0" presId="urn:microsoft.com/office/officeart/2005/8/layout/cycle5"/>
    <dgm:cxn modelId="{0BCC2AD7-FC18-4446-A104-C4E31DE9E664}" type="presParOf" srcId="{6962D336-87C1-4009-929D-7A8CE0F4227E}" destId="{43CF30D5-2B7C-4468-8424-41EEF487FE35}" srcOrd="16" destOrd="0" presId="urn:microsoft.com/office/officeart/2005/8/layout/cycle5"/>
    <dgm:cxn modelId="{78E0EC48-4044-41E6-A06D-66136BDFCFE8}" type="presParOf" srcId="{6962D336-87C1-4009-929D-7A8CE0F4227E}" destId="{BA6938A0-C119-41C5-8696-7CC8CD38A44D}" srcOrd="17" destOrd="0" presId="urn:microsoft.com/office/officeart/2005/8/layout/cycle5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B5827D8-E416-44FD-A8DA-1E4818854A07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B4E665BD-D754-41AB-866B-E33084BCDC6F}">
      <dgm:prSet phldrT="[Text]" custT="1"/>
      <dgm:spPr/>
      <dgm:t>
        <a:bodyPr/>
        <a:lstStyle/>
        <a:p>
          <a:r>
            <a:rPr lang="en-CA" sz="5300" dirty="0" smtClean="0"/>
            <a:t>MS-3-35, Box 46, Folder 15</a:t>
          </a:r>
          <a:endParaRPr lang="en-CA" sz="5300" dirty="0"/>
        </a:p>
      </dgm:t>
    </dgm:pt>
    <dgm:pt modelId="{1DF37EFC-5352-49DE-9683-37005D1DEF84}" type="sibTrans" cxnId="{CB1B7616-623D-48FF-9CC2-E3E4D519FE9B}">
      <dgm:prSet/>
      <dgm:spPr/>
      <dgm:t>
        <a:bodyPr/>
        <a:lstStyle/>
        <a:p>
          <a:endParaRPr lang="en-CA"/>
        </a:p>
      </dgm:t>
    </dgm:pt>
    <dgm:pt modelId="{DCE68205-F1C9-4BDD-9313-0FA74BA0FF99}" type="parTrans" cxnId="{CB1B7616-623D-48FF-9CC2-E3E4D519FE9B}">
      <dgm:prSet/>
      <dgm:spPr/>
      <dgm:t>
        <a:bodyPr/>
        <a:lstStyle/>
        <a:p>
          <a:endParaRPr lang="en-CA"/>
        </a:p>
      </dgm:t>
    </dgm:pt>
    <dgm:pt modelId="{38B9B4D6-E25A-4896-AFFA-7B178EC35377}" type="pres">
      <dgm:prSet presAssocID="{6B5827D8-E416-44FD-A8DA-1E4818854A07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CA"/>
        </a:p>
      </dgm:t>
    </dgm:pt>
    <dgm:pt modelId="{1504102A-EF91-4A2D-B993-81F313AB2C2D}" type="pres">
      <dgm:prSet presAssocID="{B4E665BD-D754-41AB-866B-E33084BCDC6F}" presName="thickLine" presStyleLbl="alignNode1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CA"/>
        </a:p>
      </dgm:t>
    </dgm:pt>
    <dgm:pt modelId="{246E4F10-2DE3-4270-B876-908454E745EC}" type="pres">
      <dgm:prSet presAssocID="{B4E665BD-D754-41AB-866B-E33084BCDC6F}" presName="horz1" presStyleCnt="0"/>
      <dgm:spPr/>
    </dgm:pt>
    <dgm:pt modelId="{17C8DDEF-D934-4877-AF8C-8B6D63200BD6}" type="pres">
      <dgm:prSet presAssocID="{B4E665BD-D754-41AB-866B-E33084BCDC6F}" presName="tx1" presStyleLbl="revTx" presStyleIdx="0" presStyleCnt="1" custScaleX="500000"/>
      <dgm:spPr/>
      <dgm:t>
        <a:bodyPr/>
        <a:lstStyle/>
        <a:p>
          <a:endParaRPr lang="en-CA"/>
        </a:p>
      </dgm:t>
    </dgm:pt>
    <dgm:pt modelId="{820F0FA8-35B3-4E9B-A3B7-D2049760A0E1}" type="pres">
      <dgm:prSet presAssocID="{B4E665BD-D754-41AB-866B-E33084BCDC6F}" presName="vert1" presStyleCnt="0"/>
      <dgm:spPr/>
    </dgm:pt>
  </dgm:ptLst>
  <dgm:cxnLst>
    <dgm:cxn modelId="{9829ADFA-3FCB-42BE-BDB3-CE73156E8556}" type="presOf" srcId="{B4E665BD-D754-41AB-866B-E33084BCDC6F}" destId="{17C8DDEF-D934-4877-AF8C-8B6D63200BD6}" srcOrd="0" destOrd="0" presId="urn:microsoft.com/office/officeart/2008/layout/LinedList"/>
    <dgm:cxn modelId="{A3134722-A081-4B1C-A824-F7C81CC0915C}" type="presOf" srcId="{6B5827D8-E416-44FD-A8DA-1E4818854A07}" destId="{38B9B4D6-E25A-4896-AFFA-7B178EC35377}" srcOrd="0" destOrd="0" presId="urn:microsoft.com/office/officeart/2008/layout/LinedList"/>
    <dgm:cxn modelId="{CB1B7616-623D-48FF-9CC2-E3E4D519FE9B}" srcId="{6B5827D8-E416-44FD-A8DA-1E4818854A07}" destId="{B4E665BD-D754-41AB-866B-E33084BCDC6F}" srcOrd="0" destOrd="0" parTransId="{DCE68205-F1C9-4BDD-9313-0FA74BA0FF99}" sibTransId="{1DF37EFC-5352-49DE-9683-37005D1DEF84}"/>
    <dgm:cxn modelId="{206EAB37-48E7-4BBF-8172-D5C3727A6E68}" type="presParOf" srcId="{38B9B4D6-E25A-4896-AFFA-7B178EC35377}" destId="{1504102A-EF91-4A2D-B993-81F313AB2C2D}" srcOrd="0" destOrd="0" presId="urn:microsoft.com/office/officeart/2008/layout/LinedList"/>
    <dgm:cxn modelId="{6F0DD3FB-2B9F-473C-B36B-753FF6E75B94}" type="presParOf" srcId="{38B9B4D6-E25A-4896-AFFA-7B178EC35377}" destId="{246E4F10-2DE3-4270-B876-908454E745EC}" srcOrd="1" destOrd="0" presId="urn:microsoft.com/office/officeart/2008/layout/LinedList"/>
    <dgm:cxn modelId="{4F6F377D-1C4F-4D64-96BF-7FEE1B71CCB9}" type="presParOf" srcId="{246E4F10-2DE3-4270-B876-908454E745EC}" destId="{17C8DDEF-D934-4877-AF8C-8B6D63200BD6}" srcOrd="0" destOrd="0" presId="urn:microsoft.com/office/officeart/2008/layout/LinedList"/>
    <dgm:cxn modelId="{6C15F8DB-EF55-4053-B758-D5B84252D460}" type="presParOf" srcId="{246E4F10-2DE3-4270-B876-908454E745EC}" destId="{820F0FA8-35B3-4E9B-A3B7-D2049760A0E1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B5827D8-E416-44FD-A8DA-1E4818854A07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B4E665BD-D754-41AB-866B-E33084BCDC6F}">
      <dgm:prSet phldrT="[Text]"/>
      <dgm:spPr/>
      <dgm:t>
        <a:bodyPr/>
        <a:lstStyle/>
        <a:p>
          <a:r>
            <a:rPr lang="en-CA" dirty="0" smtClean="0"/>
            <a:t>TIFF directory structure based on reference code</a:t>
          </a:r>
          <a:endParaRPr lang="en-CA" dirty="0"/>
        </a:p>
      </dgm:t>
    </dgm:pt>
    <dgm:pt modelId="{1DF37EFC-5352-49DE-9683-37005D1DEF84}" type="sibTrans" cxnId="{CB1B7616-623D-48FF-9CC2-E3E4D519FE9B}">
      <dgm:prSet/>
      <dgm:spPr/>
      <dgm:t>
        <a:bodyPr/>
        <a:lstStyle/>
        <a:p>
          <a:endParaRPr lang="en-CA"/>
        </a:p>
      </dgm:t>
    </dgm:pt>
    <dgm:pt modelId="{DCE68205-F1C9-4BDD-9313-0FA74BA0FF99}" type="parTrans" cxnId="{CB1B7616-623D-48FF-9CC2-E3E4D519FE9B}">
      <dgm:prSet/>
      <dgm:spPr/>
      <dgm:t>
        <a:bodyPr/>
        <a:lstStyle/>
        <a:p>
          <a:endParaRPr lang="en-CA"/>
        </a:p>
      </dgm:t>
    </dgm:pt>
    <dgm:pt modelId="{CE085AE5-436E-434A-9156-C88699ACAD57}">
      <dgm:prSet phldrT="[Text]"/>
      <dgm:spPr/>
      <dgm:t>
        <a:bodyPr/>
        <a:lstStyle/>
        <a:p>
          <a:r>
            <a:rPr lang="en-CA" dirty="0" smtClean="0"/>
            <a:t>TIFF filename based on reference code “prefix” + sequence</a:t>
          </a:r>
          <a:endParaRPr lang="en-CA" dirty="0"/>
        </a:p>
      </dgm:t>
    </dgm:pt>
    <dgm:pt modelId="{E015F1CE-DDC5-44DF-8B45-0D9274319DD4}" type="parTrans" cxnId="{7BA11E91-49A3-4F68-BE88-3C81EFE867CF}">
      <dgm:prSet/>
      <dgm:spPr/>
      <dgm:t>
        <a:bodyPr/>
        <a:lstStyle/>
        <a:p>
          <a:endParaRPr lang="en-CA"/>
        </a:p>
      </dgm:t>
    </dgm:pt>
    <dgm:pt modelId="{E2709A98-4496-4115-8C84-6854103F973C}" type="sibTrans" cxnId="{7BA11E91-49A3-4F68-BE88-3C81EFE867CF}">
      <dgm:prSet/>
      <dgm:spPr/>
      <dgm:t>
        <a:bodyPr/>
        <a:lstStyle/>
        <a:p>
          <a:endParaRPr lang="en-CA"/>
        </a:p>
      </dgm:t>
    </dgm:pt>
    <dgm:pt modelId="{642021EB-8509-4C1F-B70B-23BDC7E1667B}">
      <dgm:prSet/>
      <dgm:spPr/>
      <dgm:t>
        <a:bodyPr/>
        <a:lstStyle/>
        <a:p>
          <a:r>
            <a:rPr lang="en-CA" b="0" dirty="0" smtClean="0"/>
            <a:t>MS-3-35_46_15_001.tiff</a:t>
          </a:r>
          <a:br>
            <a:rPr lang="en-CA" b="0" dirty="0" smtClean="0"/>
          </a:br>
          <a:r>
            <a:rPr lang="en-CA" b="0" dirty="0" smtClean="0"/>
            <a:t>MS-3-35_46_15_002.tiff</a:t>
          </a:r>
          <a:endParaRPr lang="en-CA" b="0" dirty="0"/>
        </a:p>
      </dgm:t>
    </dgm:pt>
    <dgm:pt modelId="{7E123F52-4815-485F-AB81-4630F8BAC352}" type="parTrans" cxnId="{CD309C0D-7A15-4F5C-9BF8-120849A9C3AA}">
      <dgm:prSet/>
      <dgm:spPr/>
      <dgm:t>
        <a:bodyPr/>
        <a:lstStyle/>
        <a:p>
          <a:endParaRPr lang="en-CA"/>
        </a:p>
      </dgm:t>
    </dgm:pt>
    <dgm:pt modelId="{39971519-ED81-49B6-B58E-75B8E92F921D}" type="sibTrans" cxnId="{CD309C0D-7A15-4F5C-9BF8-120849A9C3AA}">
      <dgm:prSet/>
      <dgm:spPr/>
      <dgm:t>
        <a:bodyPr/>
        <a:lstStyle/>
        <a:p>
          <a:endParaRPr lang="en-CA"/>
        </a:p>
      </dgm:t>
    </dgm:pt>
    <dgm:pt modelId="{38B9B4D6-E25A-4896-AFFA-7B178EC35377}" type="pres">
      <dgm:prSet presAssocID="{6B5827D8-E416-44FD-A8DA-1E4818854A07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CA"/>
        </a:p>
      </dgm:t>
    </dgm:pt>
    <dgm:pt modelId="{1504102A-EF91-4A2D-B993-81F313AB2C2D}" type="pres">
      <dgm:prSet presAssocID="{B4E665BD-D754-41AB-866B-E33084BCDC6F}" presName="thickLine" presStyleLbl="alignNod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CA"/>
        </a:p>
      </dgm:t>
    </dgm:pt>
    <dgm:pt modelId="{246E4F10-2DE3-4270-B876-908454E745EC}" type="pres">
      <dgm:prSet presAssocID="{B4E665BD-D754-41AB-866B-E33084BCDC6F}" presName="horz1" presStyleCnt="0"/>
      <dgm:spPr/>
    </dgm:pt>
    <dgm:pt modelId="{17C8DDEF-D934-4877-AF8C-8B6D63200BD6}" type="pres">
      <dgm:prSet presAssocID="{B4E665BD-D754-41AB-866B-E33084BCDC6F}" presName="tx1" presStyleLbl="revTx" presStyleIdx="0" presStyleCnt="3" custScaleX="500000"/>
      <dgm:spPr/>
      <dgm:t>
        <a:bodyPr/>
        <a:lstStyle/>
        <a:p>
          <a:endParaRPr lang="en-CA"/>
        </a:p>
      </dgm:t>
    </dgm:pt>
    <dgm:pt modelId="{820F0FA8-35B3-4E9B-A3B7-D2049760A0E1}" type="pres">
      <dgm:prSet presAssocID="{B4E665BD-D754-41AB-866B-E33084BCDC6F}" presName="vert1" presStyleCnt="0"/>
      <dgm:spPr/>
    </dgm:pt>
    <dgm:pt modelId="{77815451-032C-4897-89B4-2C236A3FF9B1}" type="pres">
      <dgm:prSet presAssocID="{CE085AE5-436E-434A-9156-C88699ACAD57}" presName="thickLine" presStyleLbl="alignNode1" presStyleIdx="1" presStyleCnt="3"/>
      <dgm:spPr/>
    </dgm:pt>
    <dgm:pt modelId="{E9333A38-095F-4CF8-BD16-225AA2E64109}" type="pres">
      <dgm:prSet presAssocID="{CE085AE5-436E-434A-9156-C88699ACAD57}" presName="horz1" presStyleCnt="0"/>
      <dgm:spPr/>
    </dgm:pt>
    <dgm:pt modelId="{21A5AD23-9F6E-4CB5-BDC1-0A1FE83B7E91}" type="pres">
      <dgm:prSet presAssocID="{CE085AE5-436E-434A-9156-C88699ACAD57}" presName="tx1" presStyleLbl="revTx" presStyleIdx="1" presStyleCnt="3"/>
      <dgm:spPr/>
      <dgm:t>
        <a:bodyPr/>
        <a:lstStyle/>
        <a:p>
          <a:endParaRPr lang="en-CA"/>
        </a:p>
      </dgm:t>
    </dgm:pt>
    <dgm:pt modelId="{C51D2657-C189-4F1A-9A13-1122E5BBFD94}" type="pres">
      <dgm:prSet presAssocID="{CE085AE5-436E-434A-9156-C88699ACAD57}" presName="vert1" presStyleCnt="0"/>
      <dgm:spPr/>
    </dgm:pt>
    <dgm:pt modelId="{4CC556E7-8ADB-4C4F-A614-FAD4E4EE487B}" type="pres">
      <dgm:prSet presAssocID="{642021EB-8509-4C1F-B70B-23BDC7E1667B}" presName="thickLine" presStyleLbl="alignNode1" presStyleIdx="2" presStyleCnt="3"/>
      <dgm:spPr/>
    </dgm:pt>
    <dgm:pt modelId="{D8BEB9C2-832B-4F5C-A9FC-0411DBF73CF5}" type="pres">
      <dgm:prSet presAssocID="{642021EB-8509-4C1F-B70B-23BDC7E1667B}" presName="horz1" presStyleCnt="0"/>
      <dgm:spPr/>
    </dgm:pt>
    <dgm:pt modelId="{36E0400A-530C-4AD4-980D-39BF18CC36EC}" type="pres">
      <dgm:prSet presAssocID="{642021EB-8509-4C1F-B70B-23BDC7E1667B}" presName="tx1" presStyleLbl="revTx" presStyleIdx="2" presStyleCnt="3"/>
      <dgm:spPr/>
      <dgm:t>
        <a:bodyPr/>
        <a:lstStyle/>
        <a:p>
          <a:endParaRPr lang="en-CA"/>
        </a:p>
      </dgm:t>
    </dgm:pt>
    <dgm:pt modelId="{76B7ACCE-428F-45F0-9F05-C9CCED433CC4}" type="pres">
      <dgm:prSet presAssocID="{642021EB-8509-4C1F-B70B-23BDC7E1667B}" presName="vert1" presStyleCnt="0"/>
      <dgm:spPr/>
    </dgm:pt>
  </dgm:ptLst>
  <dgm:cxnLst>
    <dgm:cxn modelId="{9057BB93-61B6-4BBE-A34F-0358D73254F3}" type="presOf" srcId="{B4E665BD-D754-41AB-866B-E33084BCDC6F}" destId="{17C8DDEF-D934-4877-AF8C-8B6D63200BD6}" srcOrd="0" destOrd="0" presId="urn:microsoft.com/office/officeart/2008/layout/LinedList"/>
    <dgm:cxn modelId="{7BA11E91-49A3-4F68-BE88-3C81EFE867CF}" srcId="{6B5827D8-E416-44FD-A8DA-1E4818854A07}" destId="{CE085AE5-436E-434A-9156-C88699ACAD57}" srcOrd="1" destOrd="0" parTransId="{E015F1CE-DDC5-44DF-8B45-0D9274319DD4}" sibTransId="{E2709A98-4496-4115-8C84-6854103F973C}"/>
    <dgm:cxn modelId="{D8657948-56CB-4B84-9FCB-0F7F65C86ED1}" type="presOf" srcId="{6B5827D8-E416-44FD-A8DA-1E4818854A07}" destId="{38B9B4D6-E25A-4896-AFFA-7B178EC35377}" srcOrd="0" destOrd="0" presId="urn:microsoft.com/office/officeart/2008/layout/LinedList"/>
    <dgm:cxn modelId="{CD309C0D-7A15-4F5C-9BF8-120849A9C3AA}" srcId="{6B5827D8-E416-44FD-A8DA-1E4818854A07}" destId="{642021EB-8509-4C1F-B70B-23BDC7E1667B}" srcOrd="2" destOrd="0" parTransId="{7E123F52-4815-485F-AB81-4630F8BAC352}" sibTransId="{39971519-ED81-49B6-B58E-75B8E92F921D}"/>
    <dgm:cxn modelId="{F3F2DFEF-538D-4ECC-B4A4-4405D01A3510}" type="presOf" srcId="{642021EB-8509-4C1F-B70B-23BDC7E1667B}" destId="{36E0400A-530C-4AD4-980D-39BF18CC36EC}" srcOrd="0" destOrd="0" presId="urn:microsoft.com/office/officeart/2008/layout/LinedList"/>
    <dgm:cxn modelId="{371F0F4B-484F-4FB3-B42C-B9F8DA217744}" type="presOf" srcId="{CE085AE5-436E-434A-9156-C88699ACAD57}" destId="{21A5AD23-9F6E-4CB5-BDC1-0A1FE83B7E91}" srcOrd="0" destOrd="0" presId="urn:microsoft.com/office/officeart/2008/layout/LinedList"/>
    <dgm:cxn modelId="{CB1B7616-623D-48FF-9CC2-E3E4D519FE9B}" srcId="{6B5827D8-E416-44FD-A8DA-1E4818854A07}" destId="{B4E665BD-D754-41AB-866B-E33084BCDC6F}" srcOrd="0" destOrd="0" parTransId="{DCE68205-F1C9-4BDD-9313-0FA74BA0FF99}" sibTransId="{1DF37EFC-5352-49DE-9683-37005D1DEF84}"/>
    <dgm:cxn modelId="{136D4763-ACE9-47FC-8D37-4B68B0861DCB}" type="presParOf" srcId="{38B9B4D6-E25A-4896-AFFA-7B178EC35377}" destId="{1504102A-EF91-4A2D-B993-81F313AB2C2D}" srcOrd="0" destOrd="0" presId="urn:microsoft.com/office/officeart/2008/layout/LinedList"/>
    <dgm:cxn modelId="{01627906-ED2D-4E8E-8D16-32CF39E6F660}" type="presParOf" srcId="{38B9B4D6-E25A-4896-AFFA-7B178EC35377}" destId="{246E4F10-2DE3-4270-B876-908454E745EC}" srcOrd="1" destOrd="0" presId="urn:microsoft.com/office/officeart/2008/layout/LinedList"/>
    <dgm:cxn modelId="{E753C823-1150-437C-8F82-0FE8B7233A89}" type="presParOf" srcId="{246E4F10-2DE3-4270-B876-908454E745EC}" destId="{17C8DDEF-D934-4877-AF8C-8B6D63200BD6}" srcOrd="0" destOrd="0" presId="urn:microsoft.com/office/officeart/2008/layout/LinedList"/>
    <dgm:cxn modelId="{C892DEFE-C2D3-43BC-845A-092B328BF51C}" type="presParOf" srcId="{246E4F10-2DE3-4270-B876-908454E745EC}" destId="{820F0FA8-35B3-4E9B-A3B7-D2049760A0E1}" srcOrd="1" destOrd="0" presId="urn:microsoft.com/office/officeart/2008/layout/LinedList"/>
    <dgm:cxn modelId="{C70F678D-794D-4BCC-9860-D228B3675AAF}" type="presParOf" srcId="{38B9B4D6-E25A-4896-AFFA-7B178EC35377}" destId="{77815451-032C-4897-89B4-2C236A3FF9B1}" srcOrd="2" destOrd="0" presId="urn:microsoft.com/office/officeart/2008/layout/LinedList"/>
    <dgm:cxn modelId="{86577B0B-16ED-48AA-9F65-8BA1DAD554AE}" type="presParOf" srcId="{38B9B4D6-E25A-4896-AFFA-7B178EC35377}" destId="{E9333A38-095F-4CF8-BD16-225AA2E64109}" srcOrd="3" destOrd="0" presId="urn:microsoft.com/office/officeart/2008/layout/LinedList"/>
    <dgm:cxn modelId="{D85DB706-7F7A-4F3F-B308-AFF119FCD017}" type="presParOf" srcId="{E9333A38-095F-4CF8-BD16-225AA2E64109}" destId="{21A5AD23-9F6E-4CB5-BDC1-0A1FE83B7E91}" srcOrd="0" destOrd="0" presId="urn:microsoft.com/office/officeart/2008/layout/LinedList"/>
    <dgm:cxn modelId="{1594EE49-59F6-4E66-972A-795DCB970343}" type="presParOf" srcId="{E9333A38-095F-4CF8-BD16-225AA2E64109}" destId="{C51D2657-C189-4F1A-9A13-1122E5BBFD94}" srcOrd="1" destOrd="0" presId="urn:microsoft.com/office/officeart/2008/layout/LinedList"/>
    <dgm:cxn modelId="{97DDD77E-8715-480E-AD37-7B37F256E5CE}" type="presParOf" srcId="{38B9B4D6-E25A-4896-AFFA-7B178EC35377}" destId="{4CC556E7-8ADB-4C4F-A614-FAD4E4EE487B}" srcOrd="4" destOrd="0" presId="urn:microsoft.com/office/officeart/2008/layout/LinedList"/>
    <dgm:cxn modelId="{7D489AEE-5B0C-4865-9137-2F6FDD0FB2D8}" type="presParOf" srcId="{38B9B4D6-E25A-4896-AFFA-7B178EC35377}" destId="{D8BEB9C2-832B-4F5C-A9FC-0411DBF73CF5}" srcOrd="5" destOrd="0" presId="urn:microsoft.com/office/officeart/2008/layout/LinedList"/>
    <dgm:cxn modelId="{61DB33EC-8BBB-4717-A2EF-DFD2AB78A6D6}" type="presParOf" srcId="{D8BEB9C2-832B-4F5C-A9FC-0411DBF73CF5}" destId="{36E0400A-530C-4AD4-980D-39BF18CC36EC}" srcOrd="0" destOrd="0" presId="urn:microsoft.com/office/officeart/2008/layout/LinedList"/>
    <dgm:cxn modelId="{CB238B89-2680-4E34-B1FD-BA98B72798DB}" type="presParOf" srcId="{D8BEB9C2-832B-4F5C-A9FC-0411DBF73CF5}" destId="{76B7ACCE-428F-45F0-9F05-C9CCED433CC4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B5827D8-E416-44FD-A8DA-1E4818854A07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B4E665BD-D754-41AB-866B-E33084BCDC6F}">
      <dgm:prSet phldrT="[Text]" custT="1"/>
      <dgm:spPr/>
      <dgm:t>
        <a:bodyPr/>
        <a:lstStyle/>
        <a:p>
          <a:r>
            <a:rPr lang="en-CA" sz="5300" dirty="0" smtClean="0"/>
            <a:t>Compile PDF</a:t>
          </a:r>
          <a:endParaRPr lang="en-CA" sz="5300" dirty="0"/>
        </a:p>
      </dgm:t>
    </dgm:pt>
    <dgm:pt modelId="{1DF37EFC-5352-49DE-9683-37005D1DEF84}" type="sibTrans" cxnId="{CB1B7616-623D-48FF-9CC2-E3E4D519FE9B}">
      <dgm:prSet/>
      <dgm:spPr/>
      <dgm:t>
        <a:bodyPr/>
        <a:lstStyle/>
        <a:p>
          <a:endParaRPr lang="en-CA"/>
        </a:p>
      </dgm:t>
    </dgm:pt>
    <dgm:pt modelId="{DCE68205-F1C9-4BDD-9313-0FA74BA0FF99}" type="parTrans" cxnId="{CB1B7616-623D-48FF-9CC2-E3E4D519FE9B}">
      <dgm:prSet/>
      <dgm:spPr/>
      <dgm:t>
        <a:bodyPr/>
        <a:lstStyle/>
        <a:p>
          <a:endParaRPr lang="en-CA"/>
        </a:p>
      </dgm:t>
    </dgm:pt>
    <dgm:pt modelId="{38B9B4D6-E25A-4896-AFFA-7B178EC35377}" type="pres">
      <dgm:prSet presAssocID="{6B5827D8-E416-44FD-A8DA-1E4818854A07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CA"/>
        </a:p>
      </dgm:t>
    </dgm:pt>
    <dgm:pt modelId="{1504102A-EF91-4A2D-B993-81F313AB2C2D}" type="pres">
      <dgm:prSet presAssocID="{B4E665BD-D754-41AB-866B-E33084BCDC6F}" presName="thickLine" presStyleLbl="alignNode1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CA"/>
        </a:p>
      </dgm:t>
    </dgm:pt>
    <dgm:pt modelId="{246E4F10-2DE3-4270-B876-908454E745EC}" type="pres">
      <dgm:prSet presAssocID="{B4E665BD-D754-41AB-866B-E33084BCDC6F}" presName="horz1" presStyleCnt="0"/>
      <dgm:spPr/>
    </dgm:pt>
    <dgm:pt modelId="{17C8DDEF-D934-4877-AF8C-8B6D63200BD6}" type="pres">
      <dgm:prSet presAssocID="{B4E665BD-D754-41AB-866B-E33084BCDC6F}" presName="tx1" presStyleLbl="revTx" presStyleIdx="0" presStyleCnt="1" custScaleX="500000"/>
      <dgm:spPr/>
      <dgm:t>
        <a:bodyPr/>
        <a:lstStyle/>
        <a:p>
          <a:endParaRPr lang="en-CA"/>
        </a:p>
      </dgm:t>
    </dgm:pt>
    <dgm:pt modelId="{820F0FA8-35B3-4E9B-A3B7-D2049760A0E1}" type="pres">
      <dgm:prSet presAssocID="{B4E665BD-D754-41AB-866B-E33084BCDC6F}" presName="vert1" presStyleCnt="0"/>
      <dgm:spPr/>
    </dgm:pt>
  </dgm:ptLst>
  <dgm:cxnLst>
    <dgm:cxn modelId="{E8DD99BF-DC95-4CD1-BF10-14741403E83B}" type="presOf" srcId="{6B5827D8-E416-44FD-A8DA-1E4818854A07}" destId="{38B9B4D6-E25A-4896-AFFA-7B178EC35377}" srcOrd="0" destOrd="0" presId="urn:microsoft.com/office/officeart/2008/layout/LinedList"/>
    <dgm:cxn modelId="{CB1B7616-623D-48FF-9CC2-E3E4D519FE9B}" srcId="{6B5827D8-E416-44FD-A8DA-1E4818854A07}" destId="{B4E665BD-D754-41AB-866B-E33084BCDC6F}" srcOrd="0" destOrd="0" parTransId="{DCE68205-F1C9-4BDD-9313-0FA74BA0FF99}" sibTransId="{1DF37EFC-5352-49DE-9683-37005D1DEF84}"/>
    <dgm:cxn modelId="{0BEA414B-D93B-4CAD-8D29-7869859BDAD1}" type="presOf" srcId="{B4E665BD-D754-41AB-866B-E33084BCDC6F}" destId="{17C8DDEF-D934-4877-AF8C-8B6D63200BD6}" srcOrd="0" destOrd="0" presId="urn:microsoft.com/office/officeart/2008/layout/LinedList"/>
    <dgm:cxn modelId="{5DBFF5C3-0B7A-41BE-91C2-ADE42B6902C9}" type="presParOf" srcId="{38B9B4D6-E25A-4896-AFFA-7B178EC35377}" destId="{1504102A-EF91-4A2D-B993-81F313AB2C2D}" srcOrd="0" destOrd="0" presId="urn:microsoft.com/office/officeart/2008/layout/LinedList"/>
    <dgm:cxn modelId="{C82A87FB-CC52-4C80-8A69-AC44C5CC5FC6}" type="presParOf" srcId="{38B9B4D6-E25A-4896-AFFA-7B178EC35377}" destId="{246E4F10-2DE3-4270-B876-908454E745EC}" srcOrd="1" destOrd="0" presId="urn:microsoft.com/office/officeart/2008/layout/LinedList"/>
    <dgm:cxn modelId="{0B2F463E-43CA-4186-87DC-B89CC48ADE81}" type="presParOf" srcId="{246E4F10-2DE3-4270-B876-908454E745EC}" destId="{17C8DDEF-D934-4877-AF8C-8B6D63200BD6}" srcOrd="0" destOrd="0" presId="urn:microsoft.com/office/officeart/2008/layout/LinedList"/>
    <dgm:cxn modelId="{87298334-34C2-47A1-9D72-5CB9A0410D9B}" type="presParOf" srcId="{246E4F10-2DE3-4270-B876-908454E745EC}" destId="{820F0FA8-35B3-4E9B-A3B7-D2049760A0E1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6B5827D8-E416-44FD-A8DA-1E4818854A07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B4E665BD-D754-41AB-866B-E33084BCDC6F}">
      <dgm:prSet phldrT="[Text]"/>
      <dgm:spPr/>
      <dgm:t>
        <a:bodyPr/>
        <a:lstStyle/>
        <a:p>
          <a:r>
            <a:rPr lang="en-CA" dirty="0" smtClean="0"/>
            <a:t>Custom TIFF2PDF script developed by Libraries’ IT</a:t>
          </a:r>
          <a:endParaRPr lang="en-CA" dirty="0"/>
        </a:p>
      </dgm:t>
    </dgm:pt>
    <dgm:pt modelId="{1DF37EFC-5352-49DE-9683-37005D1DEF84}" type="sibTrans" cxnId="{CB1B7616-623D-48FF-9CC2-E3E4D519FE9B}">
      <dgm:prSet/>
      <dgm:spPr/>
      <dgm:t>
        <a:bodyPr/>
        <a:lstStyle/>
        <a:p>
          <a:endParaRPr lang="en-CA"/>
        </a:p>
      </dgm:t>
    </dgm:pt>
    <dgm:pt modelId="{DCE68205-F1C9-4BDD-9313-0FA74BA0FF99}" type="parTrans" cxnId="{CB1B7616-623D-48FF-9CC2-E3E4D519FE9B}">
      <dgm:prSet/>
      <dgm:spPr/>
      <dgm:t>
        <a:bodyPr/>
        <a:lstStyle/>
        <a:p>
          <a:endParaRPr lang="en-CA"/>
        </a:p>
      </dgm:t>
    </dgm:pt>
    <dgm:pt modelId="{CE085AE5-436E-434A-9156-C88699ACAD57}">
      <dgm:prSet phldrT="[Text]"/>
      <dgm:spPr/>
      <dgm:t>
        <a:bodyPr/>
        <a:lstStyle/>
        <a:p>
          <a:r>
            <a:rPr lang="en-CA" dirty="0" smtClean="0"/>
            <a:t>Add </a:t>
          </a:r>
          <a:r>
            <a:rPr lang="en-CA" dirty="0" err="1" smtClean="0"/>
            <a:t>filepaths</a:t>
          </a:r>
          <a:r>
            <a:rPr lang="en-CA" dirty="0" smtClean="0"/>
            <a:t> to “toprocess.ini” file</a:t>
          </a:r>
          <a:endParaRPr lang="en-CA" dirty="0"/>
        </a:p>
      </dgm:t>
    </dgm:pt>
    <dgm:pt modelId="{E015F1CE-DDC5-44DF-8B45-0D9274319DD4}" type="parTrans" cxnId="{7BA11E91-49A3-4F68-BE88-3C81EFE867CF}">
      <dgm:prSet/>
      <dgm:spPr/>
      <dgm:t>
        <a:bodyPr/>
        <a:lstStyle/>
        <a:p>
          <a:endParaRPr lang="en-CA"/>
        </a:p>
      </dgm:t>
    </dgm:pt>
    <dgm:pt modelId="{E2709A98-4496-4115-8C84-6854103F973C}" type="sibTrans" cxnId="{7BA11E91-49A3-4F68-BE88-3C81EFE867CF}">
      <dgm:prSet/>
      <dgm:spPr/>
      <dgm:t>
        <a:bodyPr/>
        <a:lstStyle/>
        <a:p>
          <a:endParaRPr lang="en-CA"/>
        </a:p>
      </dgm:t>
    </dgm:pt>
    <dgm:pt modelId="{C402B087-276C-43A7-90F4-C95D9A48F999}">
      <dgm:prSet phldrT="[Text]"/>
      <dgm:spPr/>
      <dgm:t>
        <a:bodyPr/>
        <a:lstStyle/>
        <a:p>
          <a:r>
            <a:rPr lang="en-CA" dirty="0" smtClean="0"/>
            <a:t>Nightly CRON job runs script</a:t>
          </a:r>
          <a:endParaRPr lang="en-CA" dirty="0"/>
        </a:p>
      </dgm:t>
    </dgm:pt>
    <dgm:pt modelId="{9E5CE071-79C2-4432-9B2C-88FDB625DA4D}" type="parTrans" cxnId="{292E7187-BCA2-4EE1-BF94-34FF87EB889B}">
      <dgm:prSet/>
      <dgm:spPr/>
      <dgm:t>
        <a:bodyPr/>
        <a:lstStyle/>
        <a:p>
          <a:endParaRPr lang="en-CA"/>
        </a:p>
      </dgm:t>
    </dgm:pt>
    <dgm:pt modelId="{16311F77-3009-472D-B42A-8009CF88ED23}" type="sibTrans" cxnId="{292E7187-BCA2-4EE1-BF94-34FF87EB889B}">
      <dgm:prSet/>
      <dgm:spPr/>
      <dgm:t>
        <a:bodyPr/>
        <a:lstStyle/>
        <a:p>
          <a:endParaRPr lang="en-CA"/>
        </a:p>
      </dgm:t>
    </dgm:pt>
    <dgm:pt modelId="{38B9B4D6-E25A-4896-AFFA-7B178EC35377}" type="pres">
      <dgm:prSet presAssocID="{6B5827D8-E416-44FD-A8DA-1E4818854A07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CA"/>
        </a:p>
      </dgm:t>
    </dgm:pt>
    <dgm:pt modelId="{1504102A-EF91-4A2D-B993-81F313AB2C2D}" type="pres">
      <dgm:prSet presAssocID="{B4E665BD-D754-41AB-866B-E33084BCDC6F}" presName="thickLine" presStyleLbl="alignNod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CA"/>
        </a:p>
      </dgm:t>
    </dgm:pt>
    <dgm:pt modelId="{246E4F10-2DE3-4270-B876-908454E745EC}" type="pres">
      <dgm:prSet presAssocID="{B4E665BD-D754-41AB-866B-E33084BCDC6F}" presName="horz1" presStyleCnt="0"/>
      <dgm:spPr/>
    </dgm:pt>
    <dgm:pt modelId="{17C8DDEF-D934-4877-AF8C-8B6D63200BD6}" type="pres">
      <dgm:prSet presAssocID="{B4E665BD-D754-41AB-866B-E33084BCDC6F}" presName="tx1" presStyleLbl="revTx" presStyleIdx="0" presStyleCnt="3" custScaleX="500000"/>
      <dgm:spPr/>
      <dgm:t>
        <a:bodyPr/>
        <a:lstStyle/>
        <a:p>
          <a:endParaRPr lang="en-CA"/>
        </a:p>
      </dgm:t>
    </dgm:pt>
    <dgm:pt modelId="{820F0FA8-35B3-4E9B-A3B7-D2049760A0E1}" type="pres">
      <dgm:prSet presAssocID="{B4E665BD-D754-41AB-866B-E33084BCDC6F}" presName="vert1" presStyleCnt="0"/>
      <dgm:spPr/>
    </dgm:pt>
    <dgm:pt modelId="{77815451-032C-4897-89B4-2C236A3FF9B1}" type="pres">
      <dgm:prSet presAssocID="{CE085AE5-436E-434A-9156-C88699ACAD57}" presName="thickLine" presStyleLbl="alignNode1" presStyleIdx="1" presStyleCnt="3"/>
      <dgm:spPr/>
    </dgm:pt>
    <dgm:pt modelId="{E9333A38-095F-4CF8-BD16-225AA2E64109}" type="pres">
      <dgm:prSet presAssocID="{CE085AE5-436E-434A-9156-C88699ACAD57}" presName="horz1" presStyleCnt="0"/>
      <dgm:spPr/>
    </dgm:pt>
    <dgm:pt modelId="{21A5AD23-9F6E-4CB5-BDC1-0A1FE83B7E91}" type="pres">
      <dgm:prSet presAssocID="{CE085AE5-436E-434A-9156-C88699ACAD57}" presName="tx1" presStyleLbl="revTx" presStyleIdx="1" presStyleCnt="3"/>
      <dgm:spPr/>
      <dgm:t>
        <a:bodyPr/>
        <a:lstStyle/>
        <a:p>
          <a:endParaRPr lang="en-CA"/>
        </a:p>
      </dgm:t>
    </dgm:pt>
    <dgm:pt modelId="{C51D2657-C189-4F1A-9A13-1122E5BBFD94}" type="pres">
      <dgm:prSet presAssocID="{CE085AE5-436E-434A-9156-C88699ACAD57}" presName="vert1" presStyleCnt="0"/>
      <dgm:spPr/>
    </dgm:pt>
    <dgm:pt modelId="{571E41C1-41DB-4715-969C-49B0DF3C72A0}" type="pres">
      <dgm:prSet presAssocID="{C402B087-276C-43A7-90F4-C95D9A48F999}" presName="thickLine" presStyleLbl="alignNode1" presStyleIdx="2" presStyleCnt="3"/>
      <dgm:spPr/>
    </dgm:pt>
    <dgm:pt modelId="{39671D22-B999-44A0-9E31-1BF2A0061D1A}" type="pres">
      <dgm:prSet presAssocID="{C402B087-276C-43A7-90F4-C95D9A48F999}" presName="horz1" presStyleCnt="0"/>
      <dgm:spPr/>
    </dgm:pt>
    <dgm:pt modelId="{C72B1736-1D0A-454A-9AC2-1C4274BAF232}" type="pres">
      <dgm:prSet presAssocID="{C402B087-276C-43A7-90F4-C95D9A48F999}" presName="tx1" presStyleLbl="revTx" presStyleIdx="2" presStyleCnt="3"/>
      <dgm:spPr/>
      <dgm:t>
        <a:bodyPr/>
        <a:lstStyle/>
        <a:p>
          <a:endParaRPr lang="en-CA"/>
        </a:p>
      </dgm:t>
    </dgm:pt>
    <dgm:pt modelId="{2DDCEBCB-491D-440F-8BAA-5A85D094A531}" type="pres">
      <dgm:prSet presAssocID="{C402B087-276C-43A7-90F4-C95D9A48F999}" presName="vert1" presStyleCnt="0"/>
      <dgm:spPr/>
    </dgm:pt>
  </dgm:ptLst>
  <dgm:cxnLst>
    <dgm:cxn modelId="{7BA11E91-49A3-4F68-BE88-3C81EFE867CF}" srcId="{6B5827D8-E416-44FD-A8DA-1E4818854A07}" destId="{CE085AE5-436E-434A-9156-C88699ACAD57}" srcOrd="1" destOrd="0" parTransId="{E015F1CE-DDC5-44DF-8B45-0D9274319DD4}" sibTransId="{E2709A98-4496-4115-8C84-6854103F973C}"/>
    <dgm:cxn modelId="{44E3B2D6-CCD8-4A71-9D0D-78ECE1DB8849}" type="presOf" srcId="{CE085AE5-436E-434A-9156-C88699ACAD57}" destId="{21A5AD23-9F6E-4CB5-BDC1-0A1FE83B7E91}" srcOrd="0" destOrd="0" presId="urn:microsoft.com/office/officeart/2008/layout/LinedList"/>
    <dgm:cxn modelId="{E81EC932-361F-4285-8E9E-EC401C3C4EA6}" type="presOf" srcId="{C402B087-276C-43A7-90F4-C95D9A48F999}" destId="{C72B1736-1D0A-454A-9AC2-1C4274BAF232}" srcOrd="0" destOrd="0" presId="urn:microsoft.com/office/officeart/2008/layout/LinedList"/>
    <dgm:cxn modelId="{292E7187-BCA2-4EE1-BF94-34FF87EB889B}" srcId="{6B5827D8-E416-44FD-A8DA-1E4818854A07}" destId="{C402B087-276C-43A7-90F4-C95D9A48F999}" srcOrd="2" destOrd="0" parTransId="{9E5CE071-79C2-4432-9B2C-88FDB625DA4D}" sibTransId="{16311F77-3009-472D-B42A-8009CF88ED23}"/>
    <dgm:cxn modelId="{B6DE86AC-4463-4E9B-9DF1-EDC77AFB3D95}" type="presOf" srcId="{6B5827D8-E416-44FD-A8DA-1E4818854A07}" destId="{38B9B4D6-E25A-4896-AFFA-7B178EC35377}" srcOrd="0" destOrd="0" presId="urn:microsoft.com/office/officeart/2008/layout/LinedList"/>
    <dgm:cxn modelId="{CB1B7616-623D-48FF-9CC2-E3E4D519FE9B}" srcId="{6B5827D8-E416-44FD-A8DA-1E4818854A07}" destId="{B4E665BD-D754-41AB-866B-E33084BCDC6F}" srcOrd="0" destOrd="0" parTransId="{DCE68205-F1C9-4BDD-9313-0FA74BA0FF99}" sibTransId="{1DF37EFC-5352-49DE-9683-37005D1DEF84}"/>
    <dgm:cxn modelId="{BDE3BDCF-8525-4820-AC64-BE92B24EC574}" type="presOf" srcId="{B4E665BD-D754-41AB-866B-E33084BCDC6F}" destId="{17C8DDEF-D934-4877-AF8C-8B6D63200BD6}" srcOrd="0" destOrd="0" presId="urn:microsoft.com/office/officeart/2008/layout/LinedList"/>
    <dgm:cxn modelId="{7FCA9E36-FF2D-424F-8BEC-DD1A2D3C78B8}" type="presParOf" srcId="{38B9B4D6-E25A-4896-AFFA-7B178EC35377}" destId="{1504102A-EF91-4A2D-B993-81F313AB2C2D}" srcOrd="0" destOrd="0" presId="urn:microsoft.com/office/officeart/2008/layout/LinedList"/>
    <dgm:cxn modelId="{39271713-E8CD-4934-9990-D0E787A7F3AA}" type="presParOf" srcId="{38B9B4D6-E25A-4896-AFFA-7B178EC35377}" destId="{246E4F10-2DE3-4270-B876-908454E745EC}" srcOrd="1" destOrd="0" presId="urn:microsoft.com/office/officeart/2008/layout/LinedList"/>
    <dgm:cxn modelId="{D84C6454-2AE1-4F13-8A1E-27D358D2F4D1}" type="presParOf" srcId="{246E4F10-2DE3-4270-B876-908454E745EC}" destId="{17C8DDEF-D934-4877-AF8C-8B6D63200BD6}" srcOrd="0" destOrd="0" presId="urn:microsoft.com/office/officeart/2008/layout/LinedList"/>
    <dgm:cxn modelId="{E7704C30-7971-41B2-B9F1-33F0073902B1}" type="presParOf" srcId="{246E4F10-2DE3-4270-B876-908454E745EC}" destId="{820F0FA8-35B3-4E9B-A3B7-D2049760A0E1}" srcOrd="1" destOrd="0" presId="urn:microsoft.com/office/officeart/2008/layout/LinedList"/>
    <dgm:cxn modelId="{D7B228CC-BF91-4582-958A-18179A02CA31}" type="presParOf" srcId="{38B9B4D6-E25A-4896-AFFA-7B178EC35377}" destId="{77815451-032C-4897-89B4-2C236A3FF9B1}" srcOrd="2" destOrd="0" presId="urn:microsoft.com/office/officeart/2008/layout/LinedList"/>
    <dgm:cxn modelId="{69537ADF-5CD8-4B4D-8077-77C176E12F00}" type="presParOf" srcId="{38B9B4D6-E25A-4896-AFFA-7B178EC35377}" destId="{E9333A38-095F-4CF8-BD16-225AA2E64109}" srcOrd="3" destOrd="0" presId="urn:microsoft.com/office/officeart/2008/layout/LinedList"/>
    <dgm:cxn modelId="{B044E41E-4E1B-4178-AD0C-F0E1DC8DF790}" type="presParOf" srcId="{E9333A38-095F-4CF8-BD16-225AA2E64109}" destId="{21A5AD23-9F6E-4CB5-BDC1-0A1FE83B7E91}" srcOrd="0" destOrd="0" presId="urn:microsoft.com/office/officeart/2008/layout/LinedList"/>
    <dgm:cxn modelId="{55A68F69-6021-4477-A997-B2A40BA731F7}" type="presParOf" srcId="{E9333A38-095F-4CF8-BD16-225AA2E64109}" destId="{C51D2657-C189-4F1A-9A13-1122E5BBFD94}" srcOrd="1" destOrd="0" presId="urn:microsoft.com/office/officeart/2008/layout/LinedList"/>
    <dgm:cxn modelId="{212EB5AF-F026-491C-A94F-95453F43C54A}" type="presParOf" srcId="{38B9B4D6-E25A-4896-AFFA-7B178EC35377}" destId="{571E41C1-41DB-4715-969C-49B0DF3C72A0}" srcOrd="4" destOrd="0" presId="urn:microsoft.com/office/officeart/2008/layout/LinedList"/>
    <dgm:cxn modelId="{183C0D97-89DB-4A28-8950-E1D2D9ABBD84}" type="presParOf" srcId="{38B9B4D6-E25A-4896-AFFA-7B178EC35377}" destId="{39671D22-B999-44A0-9E31-1BF2A0061D1A}" srcOrd="5" destOrd="0" presId="urn:microsoft.com/office/officeart/2008/layout/LinedList"/>
    <dgm:cxn modelId="{DA04949B-E2CD-4228-A530-7C3361BB18BF}" type="presParOf" srcId="{39671D22-B999-44A0-9E31-1BF2A0061D1A}" destId="{C72B1736-1D0A-454A-9AC2-1C4274BAF232}" srcOrd="0" destOrd="0" presId="urn:microsoft.com/office/officeart/2008/layout/LinedList"/>
    <dgm:cxn modelId="{365C4195-B024-4517-A89F-0729616A7665}" type="presParOf" srcId="{39671D22-B999-44A0-9E31-1BF2A0061D1A}" destId="{2DDCEBCB-491D-440F-8BAA-5A85D094A531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47F18C4F-51FF-456B-8291-AE738BECE125}" type="doc">
      <dgm:prSet loTypeId="urn:microsoft.com/office/officeart/2005/8/layout/cycle5" loCatId="cycle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n-CA"/>
        </a:p>
      </dgm:t>
    </dgm:pt>
    <dgm:pt modelId="{309AFAA6-582E-4251-84F9-CB6EDE5CE7DE}">
      <dgm:prSet phldrT="[Text]" custT="1"/>
      <dgm:spPr>
        <a:solidFill>
          <a:srgbClr val="6CCEFF"/>
        </a:solidFill>
        <a:ln w="76200">
          <a:solidFill>
            <a:srgbClr val="6CCEFF"/>
          </a:solidFill>
        </a:ln>
      </dgm:spPr>
      <dgm:t>
        <a:bodyPr/>
        <a:lstStyle/>
        <a:p>
          <a:r>
            <a:rPr lang="en-CA" sz="1350" b="1" dirty="0" smtClean="0"/>
            <a:t>File-level Description</a:t>
          </a:r>
          <a:endParaRPr lang="en-CA" sz="1350" b="1" dirty="0"/>
        </a:p>
      </dgm:t>
    </dgm:pt>
    <dgm:pt modelId="{800BDB50-42C7-457E-8D96-BBFC672FD876}" type="parTrans" cxnId="{263FD90F-4ADB-4424-9129-60562CF1CECD}">
      <dgm:prSet/>
      <dgm:spPr/>
      <dgm:t>
        <a:bodyPr/>
        <a:lstStyle/>
        <a:p>
          <a:endParaRPr lang="en-CA" sz="1400" b="1"/>
        </a:p>
      </dgm:t>
    </dgm:pt>
    <dgm:pt modelId="{AF0519A5-1ADC-4FD2-BEE6-AA227C3E084C}" type="sibTrans" cxnId="{263FD90F-4ADB-4424-9129-60562CF1CECD}">
      <dgm:prSet/>
      <dgm:spPr/>
      <dgm:t>
        <a:bodyPr/>
        <a:lstStyle/>
        <a:p>
          <a:endParaRPr lang="en-CA" sz="1400" b="1"/>
        </a:p>
      </dgm:t>
    </dgm:pt>
    <dgm:pt modelId="{B969F6BE-C1AF-4028-BE0B-BE1286AB465D}">
      <dgm:prSet phldrT="[Text]" custT="1"/>
      <dgm:spPr>
        <a:solidFill>
          <a:srgbClr val="3CB371"/>
        </a:solidFill>
        <a:ln>
          <a:solidFill>
            <a:srgbClr val="3CB371"/>
          </a:solidFill>
        </a:ln>
      </dgm:spPr>
      <dgm:t>
        <a:bodyPr/>
        <a:lstStyle/>
        <a:p>
          <a:r>
            <a:rPr lang="en-CA" sz="1400" b="1" dirty="0" smtClean="0"/>
            <a:t>Prep Materials</a:t>
          </a:r>
          <a:endParaRPr lang="en-CA" sz="1400" b="1" dirty="0"/>
        </a:p>
      </dgm:t>
    </dgm:pt>
    <dgm:pt modelId="{CBC5E614-ED34-4CA5-A576-FC645998BE1E}" type="parTrans" cxnId="{7537FB86-41C1-44AF-AE02-F75144534C8B}">
      <dgm:prSet/>
      <dgm:spPr/>
      <dgm:t>
        <a:bodyPr/>
        <a:lstStyle/>
        <a:p>
          <a:endParaRPr lang="en-CA" sz="1400" b="1"/>
        </a:p>
      </dgm:t>
    </dgm:pt>
    <dgm:pt modelId="{3E07A7FB-F636-4956-A848-9EE9F289DD34}" type="sibTrans" cxnId="{7537FB86-41C1-44AF-AE02-F75144534C8B}">
      <dgm:prSet/>
      <dgm:spPr/>
      <dgm:t>
        <a:bodyPr/>
        <a:lstStyle/>
        <a:p>
          <a:endParaRPr lang="en-CA" sz="1400" b="1"/>
        </a:p>
      </dgm:t>
    </dgm:pt>
    <dgm:pt modelId="{D12ED7A6-6AA4-4872-8D6A-D085D5BD7128}">
      <dgm:prSet phldrT="[Text]" custT="1"/>
      <dgm:spPr>
        <a:solidFill>
          <a:srgbClr val="8B008B"/>
        </a:solidFill>
        <a:ln>
          <a:solidFill>
            <a:srgbClr val="8B008B"/>
          </a:solidFill>
        </a:ln>
      </dgm:spPr>
      <dgm:t>
        <a:bodyPr/>
        <a:lstStyle/>
        <a:p>
          <a:r>
            <a:rPr lang="en-CA" sz="1400" b="1" dirty="0" smtClean="0"/>
            <a:t>Create TIFFs</a:t>
          </a:r>
          <a:endParaRPr lang="en-CA" sz="1400" b="1" dirty="0"/>
        </a:p>
      </dgm:t>
    </dgm:pt>
    <dgm:pt modelId="{40CF3A70-C8BC-4496-A0F9-B619BAE7100A}" type="parTrans" cxnId="{7FF3AEC1-2DD2-4CBB-845D-E373551D10FD}">
      <dgm:prSet/>
      <dgm:spPr/>
      <dgm:t>
        <a:bodyPr/>
        <a:lstStyle/>
        <a:p>
          <a:endParaRPr lang="en-CA" sz="1400" b="1"/>
        </a:p>
      </dgm:t>
    </dgm:pt>
    <dgm:pt modelId="{D39A7EE7-8B4A-4DBD-B845-1196AFDAD4D6}" type="sibTrans" cxnId="{7FF3AEC1-2DD2-4CBB-845D-E373551D10FD}">
      <dgm:prSet/>
      <dgm:spPr/>
      <dgm:t>
        <a:bodyPr/>
        <a:lstStyle/>
        <a:p>
          <a:endParaRPr lang="en-CA" sz="1400" b="1"/>
        </a:p>
      </dgm:t>
    </dgm:pt>
    <dgm:pt modelId="{395597B0-01B3-42AB-990A-E2C15F543429}">
      <dgm:prSet phldrT="[Text]" custT="1"/>
      <dgm:spPr>
        <a:solidFill>
          <a:srgbClr val="F2AC00"/>
        </a:solidFill>
        <a:ln>
          <a:solidFill>
            <a:srgbClr val="F2AC00"/>
          </a:solidFill>
        </a:ln>
      </dgm:spPr>
      <dgm:t>
        <a:bodyPr/>
        <a:lstStyle/>
        <a:p>
          <a:r>
            <a:rPr lang="en-CA" sz="1400" b="1" dirty="0" smtClean="0"/>
            <a:t>Compile PDF</a:t>
          </a:r>
          <a:endParaRPr lang="en-CA" sz="1400" b="1" dirty="0"/>
        </a:p>
      </dgm:t>
    </dgm:pt>
    <dgm:pt modelId="{34213A68-FEE6-4A70-B1C2-31237B5B2F67}" type="parTrans" cxnId="{9D287564-151D-40ED-A380-5830C15D39AE}">
      <dgm:prSet/>
      <dgm:spPr/>
      <dgm:t>
        <a:bodyPr/>
        <a:lstStyle/>
        <a:p>
          <a:endParaRPr lang="en-CA" sz="1400" b="1"/>
        </a:p>
      </dgm:t>
    </dgm:pt>
    <dgm:pt modelId="{1E6E0F66-2171-46BF-B90E-86EEE207E5E6}" type="sibTrans" cxnId="{9D287564-151D-40ED-A380-5830C15D39AE}">
      <dgm:prSet/>
      <dgm:spPr/>
      <dgm:t>
        <a:bodyPr/>
        <a:lstStyle/>
        <a:p>
          <a:endParaRPr lang="en-CA" sz="1400" b="1"/>
        </a:p>
      </dgm:t>
    </dgm:pt>
    <dgm:pt modelId="{DCB9EE37-C515-440A-B662-02C6AF3CACBF}">
      <dgm:prSet phldrT="[Text]" custT="1"/>
      <dgm:spPr>
        <a:solidFill>
          <a:srgbClr val="707372"/>
        </a:solidFill>
        <a:ln>
          <a:solidFill>
            <a:srgbClr val="707372"/>
          </a:solidFill>
        </a:ln>
      </dgm:spPr>
      <dgm:t>
        <a:bodyPr/>
        <a:lstStyle/>
        <a:p>
          <a:r>
            <a:rPr lang="en-CA" sz="1400" b="1" dirty="0" smtClean="0"/>
            <a:t>OCR PDF</a:t>
          </a:r>
          <a:endParaRPr lang="en-CA" sz="1400" b="1" dirty="0"/>
        </a:p>
      </dgm:t>
    </dgm:pt>
    <dgm:pt modelId="{3066739D-11BB-4584-B652-74AC4341658B}" type="parTrans" cxnId="{E0F9057D-268C-4B00-8AA1-9A2B0981BB2E}">
      <dgm:prSet/>
      <dgm:spPr/>
      <dgm:t>
        <a:bodyPr/>
        <a:lstStyle/>
        <a:p>
          <a:endParaRPr lang="en-CA" sz="1400" b="1"/>
        </a:p>
      </dgm:t>
    </dgm:pt>
    <dgm:pt modelId="{E47F0DE7-0BA1-4D73-8F48-B42773E355BB}" type="sibTrans" cxnId="{E0F9057D-268C-4B00-8AA1-9A2B0981BB2E}">
      <dgm:prSet/>
      <dgm:spPr/>
      <dgm:t>
        <a:bodyPr/>
        <a:lstStyle/>
        <a:p>
          <a:endParaRPr lang="en-CA" sz="1400" b="1"/>
        </a:p>
      </dgm:t>
    </dgm:pt>
    <dgm:pt modelId="{D4D74FBF-DCBF-4419-9581-D5C20FC3CDA7}">
      <dgm:prSet phldrT="[Text]" custT="1"/>
      <dgm:spPr>
        <a:solidFill>
          <a:srgbClr val="FE5442"/>
        </a:solidFill>
        <a:ln>
          <a:solidFill>
            <a:srgbClr val="FE5442"/>
          </a:solidFill>
        </a:ln>
      </dgm:spPr>
      <dgm:t>
        <a:bodyPr/>
        <a:lstStyle/>
        <a:p>
          <a:r>
            <a:rPr lang="en-CA" sz="1400" b="1" dirty="0" smtClean="0"/>
            <a:t>Deliver PDF</a:t>
          </a:r>
          <a:endParaRPr lang="en-CA" sz="1400" b="1" dirty="0"/>
        </a:p>
      </dgm:t>
    </dgm:pt>
    <dgm:pt modelId="{D2BD5635-DC1D-4A47-9111-B3234317BAD6}" type="parTrans" cxnId="{2259D92A-1B08-4D1E-94C2-7FB8F3BA6968}">
      <dgm:prSet/>
      <dgm:spPr/>
      <dgm:t>
        <a:bodyPr/>
        <a:lstStyle/>
        <a:p>
          <a:endParaRPr lang="en-CA" sz="1400" b="1"/>
        </a:p>
      </dgm:t>
    </dgm:pt>
    <dgm:pt modelId="{447247A2-E83B-4908-B4EB-2A2C76775AF9}" type="sibTrans" cxnId="{2259D92A-1B08-4D1E-94C2-7FB8F3BA6968}">
      <dgm:prSet/>
      <dgm:spPr/>
      <dgm:t>
        <a:bodyPr/>
        <a:lstStyle/>
        <a:p>
          <a:endParaRPr lang="en-CA" sz="1400" b="1"/>
        </a:p>
      </dgm:t>
    </dgm:pt>
    <dgm:pt modelId="{6962D336-87C1-4009-929D-7A8CE0F4227E}" type="pres">
      <dgm:prSet presAssocID="{47F18C4F-51FF-456B-8291-AE738BECE12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2EA4C694-2F57-4634-B1BE-9AFA2EE891F6}" type="pres">
      <dgm:prSet presAssocID="{309AFAA6-582E-4251-84F9-CB6EDE5CE7DE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C951376B-4622-4606-A1D7-BE33BEDE43C7}" type="pres">
      <dgm:prSet presAssocID="{309AFAA6-582E-4251-84F9-CB6EDE5CE7DE}" presName="spNode" presStyleCnt="0"/>
      <dgm:spPr/>
    </dgm:pt>
    <dgm:pt modelId="{F1173568-162E-44D8-A06C-A7C5AA690BB0}" type="pres">
      <dgm:prSet presAssocID="{AF0519A5-1ADC-4FD2-BEE6-AA227C3E084C}" presName="sibTrans" presStyleLbl="sibTrans1D1" presStyleIdx="0" presStyleCnt="6"/>
      <dgm:spPr/>
      <dgm:t>
        <a:bodyPr/>
        <a:lstStyle/>
        <a:p>
          <a:endParaRPr lang="en-CA"/>
        </a:p>
      </dgm:t>
    </dgm:pt>
    <dgm:pt modelId="{43EBE1E8-0619-40A6-8C83-BFAF41EA514A}" type="pres">
      <dgm:prSet presAssocID="{B969F6BE-C1AF-4028-BE0B-BE1286AB465D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57A88E35-EBAA-4AC4-8F23-E8480318F6FC}" type="pres">
      <dgm:prSet presAssocID="{B969F6BE-C1AF-4028-BE0B-BE1286AB465D}" presName="spNode" presStyleCnt="0"/>
      <dgm:spPr/>
    </dgm:pt>
    <dgm:pt modelId="{31DFFC5A-9223-410E-B101-07CEF12D49D2}" type="pres">
      <dgm:prSet presAssocID="{3E07A7FB-F636-4956-A848-9EE9F289DD34}" presName="sibTrans" presStyleLbl="sibTrans1D1" presStyleIdx="1" presStyleCnt="6"/>
      <dgm:spPr/>
      <dgm:t>
        <a:bodyPr/>
        <a:lstStyle/>
        <a:p>
          <a:endParaRPr lang="en-CA"/>
        </a:p>
      </dgm:t>
    </dgm:pt>
    <dgm:pt modelId="{6001F660-5DF4-42B2-A567-1F1A927B4034}" type="pres">
      <dgm:prSet presAssocID="{D12ED7A6-6AA4-4872-8D6A-D085D5BD7128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085DB5B7-B2C8-42DF-98D1-4371BE4CBBF2}" type="pres">
      <dgm:prSet presAssocID="{D12ED7A6-6AA4-4872-8D6A-D085D5BD7128}" presName="spNode" presStyleCnt="0"/>
      <dgm:spPr/>
    </dgm:pt>
    <dgm:pt modelId="{F5C1AB15-5218-41DD-A6AA-685B96412A29}" type="pres">
      <dgm:prSet presAssocID="{D39A7EE7-8B4A-4DBD-B845-1196AFDAD4D6}" presName="sibTrans" presStyleLbl="sibTrans1D1" presStyleIdx="2" presStyleCnt="6"/>
      <dgm:spPr/>
      <dgm:t>
        <a:bodyPr/>
        <a:lstStyle/>
        <a:p>
          <a:endParaRPr lang="en-CA"/>
        </a:p>
      </dgm:t>
    </dgm:pt>
    <dgm:pt modelId="{2FA51302-D212-408E-A194-177719442AFD}" type="pres">
      <dgm:prSet presAssocID="{395597B0-01B3-42AB-990A-E2C15F543429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3D4D5D2-D027-4877-9D74-10EA55E664CF}" type="pres">
      <dgm:prSet presAssocID="{395597B0-01B3-42AB-990A-E2C15F543429}" presName="spNode" presStyleCnt="0"/>
      <dgm:spPr/>
    </dgm:pt>
    <dgm:pt modelId="{0536189A-C618-4EDE-8D74-E77E4F0A4A51}" type="pres">
      <dgm:prSet presAssocID="{1E6E0F66-2171-46BF-B90E-86EEE207E5E6}" presName="sibTrans" presStyleLbl="sibTrans1D1" presStyleIdx="3" presStyleCnt="6"/>
      <dgm:spPr/>
      <dgm:t>
        <a:bodyPr/>
        <a:lstStyle/>
        <a:p>
          <a:endParaRPr lang="en-CA"/>
        </a:p>
      </dgm:t>
    </dgm:pt>
    <dgm:pt modelId="{88E5EBC4-D55C-4316-9DF7-1ECCF6D658DE}" type="pres">
      <dgm:prSet presAssocID="{DCB9EE37-C515-440A-B662-02C6AF3CACBF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62C7576-3E5A-4886-94F6-8455B62E5C7F}" type="pres">
      <dgm:prSet presAssocID="{DCB9EE37-C515-440A-B662-02C6AF3CACBF}" presName="spNode" presStyleCnt="0"/>
      <dgm:spPr/>
    </dgm:pt>
    <dgm:pt modelId="{BA60028F-BDBD-4446-81C6-CB0BEEFBC7F4}" type="pres">
      <dgm:prSet presAssocID="{E47F0DE7-0BA1-4D73-8F48-B42773E355BB}" presName="sibTrans" presStyleLbl="sibTrans1D1" presStyleIdx="4" presStyleCnt="6"/>
      <dgm:spPr/>
      <dgm:t>
        <a:bodyPr/>
        <a:lstStyle/>
        <a:p>
          <a:endParaRPr lang="en-CA"/>
        </a:p>
      </dgm:t>
    </dgm:pt>
    <dgm:pt modelId="{187C4741-F0F1-41A3-961E-B268842E0F81}" type="pres">
      <dgm:prSet presAssocID="{D4D74FBF-DCBF-4419-9581-D5C20FC3CDA7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43CF30D5-2B7C-4468-8424-41EEF487FE35}" type="pres">
      <dgm:prSet presAssocID="{D4D74FBF-DCBF-4419-9581-D5C20FC3CDA7}" presName="spNode" presStyleCnt="0"/>
      <dgm:spPr/>
    </dgm:pt>
    <dgm:pt modelId="{BA6938A0-C119-41C5-8696-7CC8CD38A44D}" type="pres">
      <dgm:prSet presAssocID="{447247A2-E83B-4908-B4EB-2A2C76775AF9}" presName="sibTrans" presStyleLbl="sibTrans1D1" presStyleIdx="5" presStyleCnt="6"/>
      <dgm:spPr/>
      <dgm:t>
        <a:bodyPr/>
        <a:lstStyle/>
        <a:p>
          <a:endParaRPr lang="en-CA"/>
        </a:p>
      </dgm:t>
    </dgm:pt>
  </dgm:ptLst>
  <dgm:cxnLst>
    <dgm:cxn modelId="{263FD90F-4ADB-4424-9129-60562CF1CECD}" srcId="{47F18C4F-51FF-456B-8291-AE738BECE125}" destId="{309AFAA6-582E-4251-84F9-CB6EDE5CE7DE}" srcOrd="0" destOrd="0" parTransId="{800BDB50-42C7-457E-8D96-BBFC672FD876}" sibTransId="{AF0519A5-1ADC-4FD2-BEE6-AA227C3E084C}"/>
    <dgm:cxn modelId="{14F11713-002E-4975-A47E-719E1234A2B9}" type="presOf" srcId="{447247A2-E83B-4908-B4EB-2A2C76775AF9}" destId="{BA6938A0-C119-41C5-8696-7CC8CD38A44D}" srcOrd="0" destOrd="0" presId="urn:microsoft.com/office/officeart/2005/8/layout/cycle5"/>
    <dgm:cxn modelId="{29E5AE98-BE9A-4AED-B0BB-D255E82D9C63}" type="presOf" srcId="{B969F6BE-C1AF-4028-BE0B-BE1286AB465D}" destId="{43EBE1E8-0619-40A6-8C83-BFAF41EA514A}" srcOrd="0" destOrd="0" presId="urn:microsoft.com/office/officeart/2005/8/layout/cycle5"/>
    <dgm:cxn modelId="{E177AD55-B70C-4A45-BCFE-1CDACF2D01FA}" type="presOf" srcId="{D12ED7A6-6AA4-4872-8D6A-D085D5BD7128}" destId="{6001F660-5DF4-42B2-A567-1F1A927B4034}" srcOrd="0" destOrd="0" presId="urn:microsoft.com/office/officeart/2005/8/layout/cycle5"/>
    <dgm:cxn modelId="{E0F9057D-268C-4B00-8AA1-9A2B0981BB2E}" srcId="{47F18C4F-51FF-456B-8291-AE738BECE125}" destId="{DCB9EE37-C515-440A-B662-02C6AF3CACBF}" srcOrd="4" destOrd="0" parTransId="{3066739D-11BB-4584-B652-74AC4341658B}" sibTransId="{E47F0DE7-0BA1-4D73-8F48-B42773E355BB}"/>
    <dgm:cxn modelId="{738523D0-790E-416F-A1F1-AA4DDCB218D3}" type="presOf" srcId="{DCB9EE37-C515-440A-B662-02C6AF3CACBF}" destId="{88E5EBC4-D55C-4316-9DF7-1ECCF6D658DE}" srcOrd="0" destOrd="0" presId="urn:microsoft.com/office/officeart/2005/8/layout/cycle5"/>
    <dgm:cxn modelId="{1F28214E-E364-4439-88E8-07BE260CE69C}" type="presOf" srcId="{D4D74FBF-DCBF-4419-9581-D5C20FC3CDA7}" destId="{187C4741-F0F1-41A3-961E-B268842E0F81}" srcOrd="0" destOrd="0" presId="urn:microsoft.com/office/officeart/2005/8/layout/cycle5"/>
    <dgm:cxn modelId="{D9927ACE-2F71-4F4A-A792-3FBA7A0258B2}" type="presOf" srcId="{E47F0DE7-0BA1-4D73-8F48-B42773E355BB}" destId="{BA60028F-BDBD-4446-81C6-CB0BEEFBC7F4}" srcOrd="0" destOrd="0" presId="urn:microsoft.com/office/officeart/2005/8/layout/cycle5"/>
    <dgm:cxn modelId="{A2D64D31-36BC-4033-86A3-9F5465AAD843}" type="presOf" srcId="{3E07A7FB-F636-4956-A848-9EE9F289DD34}" destId="{31DFFC5A-9223-410E-B101-07CEF12D49D2}" srcOrd="0" destOrd="0" presId="urn:microsoft.com/office/officeart/2005/8/layout/cycle5"/>
    <dgm:cxn modelId="{D22A8040-C84A-4035-B2AE-347A8110D30F}" type="presOf" srcId="{395597B0-01B3-42AB-990A-E2C15F543429}" destId="{2FA51302-D212-408E-A194-177719442AFD}" srcOrd="0" destOrd="0" presId="urn:microsoft.com/office/officeart/2005/8/layout/cycle5"/>
    <dgm:cxn modelId="{7FF3AEC1-2DD2-4CBB-845D-E373551D10FD}" srcId="{47F18C4F-51FF-456B-8291-AE738BECE125}" destId="{D12ED7A6-6AA4-4872-8D6A-D085D5BD7128}" srcOrd="2" destOrd="0" parTransId="{40CF3A70-C8BC-4496-A0F9-B619BAE7100A}" sibTransId="{D39A7EE7-8B4A-4DBD-B845-1196AFDAD4D6}"/>
    <dgm:cxn modelId="{9D287564-151D-40ED-A380-5830C15D39AE}" srcId="{47F18C4F-51FF-456B-8291-AE738BECE125}" destId="{395597B0-01B3-42AB-990A-E2C15F543429}" srcOrd="3" destOrd="0" parTransId="{34213A68-FEE6-4A70-B1C2-31237B5B2F67}" sibTransId="{1E6E0F66-2171-46BF-B90E-86EEE207E5E6}"/>
    <dgm:cxn modelId="{44142987-C4AD-4B88-B55E-7FDF95F3CF4E}" type="presOf" srcId="{1E6E0F66-2171-46BF-B90E-86EEE207E5E6}" destId="{0536189A-C618-4EDE-8D74-E77E4F0A4A51}" srcOrd="0" destOrd="0" presId="urn:microsoft.com/office/officeart/2005/8/layout/cycle5"/>
    <dgm:cxn modelId="{EBDC8A07-31A3-410B-8FEC-D0C06E7DB4CD}" type="presOf" srcId="{47F18C4F-51FF-456B-8291-AE738BECE125}" destId="{6962D336-87C1-4009-929D-7A8CE0F4227E}" srcOrd="0" destOrd="0" presId="urn:microsoft.com/office/officeart/2005/8/layout/cycle5"/>
    <dgm:cxn modelId="{AA74E283-AA82-4D20-B02C-A165E1AE4601}" type="presOf" srcId="{D39A7EE7-8B4A-4DBD-B845-1196AFDAD4D6}" destId="{F5C1AB15-5218-41DD-A6AA-685B96412A29}" srcOrd="0" destOrd="0" presId="urn:microsoft.com/office/officeart/2005/8/layout/cycle5"/>
    <dgm:cxn modelId="{2CDD2D3E-450E-42FD-8CF3-17437F72AE9B}" type="presOf" srcId="{309AFAA6-582E-4251-84F9-CB6EDE5CE7DE}" destId="{2EA4C694-2F57-4634-B1BE-9AFA2EE891F6}" srcOrd="0" destOrd="0" presId="urn:microsoft.com/office/officeart/2005/8/layout/cycle5"/>
    <dgm:cxn modelId="{7537FB86-41C1-44AF-AE02-F75144534C8B}" srcId="{47F18C4F-51FF-456B-8291-AE738BECE125}" destId="{B969F6BE-C1AF-4028-BE0B-BE1286AB465D}" srcOrd="1" destOrd="0" parTransId="{CBC5E614-ED34-4CA5-A576-FC645998BE1E}" sibTransId="{3E07A7FB-F636-4956-A848-9EE9F289DD34}"/>
    <dgm:cxn modelId="{2259D92A-1B08-4D1E-94C2-7FB8F3BA6968}" srcId="{47F18C4F-51FF-456B-8291-AE738BECE125}" destId="{D4D74FBF-DCBF-4419-9581-D5C20FC3CDA7}" srcOrd="5" destOrd="0" parTransId="{D2BD5635-DC1D-4A47-9111-B3234317BAD6}" sibTransId="{447247A2-E83B-4908-B4EB-2A2C76775AF9}"/>
    <dgm:cxn modelId="{8D742021-86C5-402B-A061-215A0198DA30}" type="presOf" srcId="{AF0519A5-1ADC-4FD2-BEE6-AA227C3E084C}" destId="{F1173568-162E-44D8-A06C-A7C5AA690BB0}" srcOrd="0" destOrd="0" presId="urn:microsoft.com/office/officeart/2005/8/layout/cycle5"/>
    <dgm:cxn modelId="{4C31B07A-59CE-4116-A9C7-69845DF82AE7}" type="presParOf" srcId="{6962D336-87C1-4009-929D-7A8CE0F4227E}" destId="{2EA4C694-2F57-4634-B1BE-9AFA2EE891F6}" srcOrd="0" destOrd="0" presId="urn:microsoft.com/office/officeart/2005/8/layout/cycle5"/>
    <dgm:cxn modelId="{ABA3BCA8-D77B-4F41-922E-2AD938D0EF1B}" type="presParOf" srcId="{6962D336-87C1-4009-929D-7A8CE0F4227E}" destId="{C951376B-4622-4606-A1D7-BE33BEDE43C7}" srcOrd="1" destOrd="0" presId="urn:microsoft.com/office/officeart/2005/8/layout/cycle5"/>
    <dgm:cxn modelId="{1C1D7F47-D818-44B6-A9DD-4B9F8A5BFCD5}" type="presParOf" srcId="{6962D336-87C1-4009-929D-7A8CE0F4227E}" destId="{F1173568-162E-44D8-A06C-A7C5AA690BB0}" srcOrd="2" destOrd="0" presId="urn:microsoft.com/office/officeart/2005/8/layout/cycle5"/>
    <dgm:cxn modelId="{CE0CC93A-631B-47E3-8085-4290D3456F48}" type="presParOf" srcId="{6962D336-87C1-4009-929D-7A8CE0F4227E}" destId="{43EBE1E8-0619-40A6-8C83-BFAF41EA514A}" srcOrd="3" destOrd="0" presId="urn:microsoft.com/office/officeart/2005/8/layout/cycle5"/>
    <dgm:cxn modelId="{475982EF-C08D-4BAA-BD78-B072A46F51EC}" type="presParOf" srcId="{6962D336-87C1-4009-929D-7A8CE0F4227E}" destId="{57A88E35-EBAA-4AC4-8F23-E8480318F6FC}" srcOrd="4" destOrd="0" presId="urn:microsoft.com/office/officeart/2005/8/layout/cycle5"/>
    <dgm:cxn modelId="{5D230A66-9A7E-45CE-88B9-C0977EABCA93}" type="presParOf" srcId="{6962D336-87C1-4009-929D-7A8CE0F4227E}" destId="{31DFFC5A-9223-410E-B101-07CEF12D49D2}" srcOrd="5" destOrd="0" presId="urn:microsoft.com/office/officeart/2005/8/layout/cycle5"/>
    <dgm:cxn modelId="{B9D34031-79C3-45DB-995D-9D849DFBD1E8}" type="presParOf" srcId="{6962D336-87C1-4009-929D-7A8CE0F4227E}" destId="{6001F660-5DF4-42B2-A567-1F1A927B4034}" srcOrd="6" destOrd="0" presId="urn:microsoft.com/office/officeart/2005/8/layout/cycle5"/>
    <dgm:cxn modelId="{F5C57E4F-AAAA-41E8-9C6D-05A08E0889B7}" type="presParOf" srcId="{6962D336-87C1-4009-929D-7A8CE0F4227E}" destId="{085DB5B7-B2C8-42DF-98D1-4371BE4CBBF2}" srcOrd="7" destOrd="0" presId="urn:microsoft.com/office/officeart/2005/8/layout/cycle5"/>
    <dgm:cxn modelId="{E1D30FC2-4EC1-4E96-A6EE-A65582FB5819}" type="presParOf" srcId="{6962D336-87C1-4009-929D-7A8CE0F4227E}" destId="{F5C1AB15-5218-41DD-A6AA-685B96412A29}" srcOrd="8" destOrd="0" presId="urn:microsoft.com/office/officeart/2005/8/layout/cycle5"/>
    <dgm:cxn modelId="{EE99BAB8-F836-4C69-87D7-D8B024A04577}" type="presParOf" srcId="{6962D336-87C1-4009-929D-7A8CE0F4227E}" destId="{2FA51302-D212-408E-A194-177719442AFD}" srcOrd="9" destOrd="0" presId="urn:microsoft.com/office/officeart/2005/8/layout/cycle5"/>
    <dgm:cxn modelId="{150232B5-7586-497F-8647-DD6BA6DB11C1}" type="presParOf" srcId="{6962D336-87C1-4009-929D-7A8CE0F4227E}" destId="{A3D4D5D2-D027-4877-9D74-10EA55E664CF}" srcOrd="10" destOrd="0" presId="urn:microsoft.com/office/officeart/2005/8/layout/cycle5"/>
    <dgm:cxn modelId="{87BFBBE0-E1EB-4652-8E1D-78BB3F491797}" type="presParOf" srcId="{6962D336-87C1-4009-929D-7A8CE0F4227E}" destId="{0536189A-C618-4EDE-8D74-E77E4F0A4A51}" srcOrd="11" destOrd="0" presId="urn:microsoft.com/office/officeart/2005/8/layout/cycle5"/>
    <dgm:cxn modelId="{3BDBBD9F-E187-4CC8-B3D2-0DF2EAD18248}" type="presParOf" srcId="{6962D336-87C1-4009-929D-7A8CE0F4227E}" destId="{88E5EBC4-D55C-4316-9DF7-1ECCF6D658DE}" srcOrd="12" destOrd="0" presId="urn:microsoft.com/office/officeart/2005/8/layout/cycle5"/>
    <dgm:cxn modelId="{53BD7064-4CF1-40C6-A978-7A8C270356DD}" type="presParOf" srcId="{6962D336-87C1-4009-929D-7A8CE0F4227E}" destId="{A62C7576-3E5A-4886-94F6-8455B62E5C7F}" srcOrd="13" destOrd="0" presId="urn:microsoft.com/office/officeart/2005/8/layout/cycle5"/>
    <dgm:cxn modelId="{4661AA7C-AA18-42B8-96FC-4338B3872C7B}" type="presParOf" srcId="{6962D336-87C1-4009-929D-7A8CE0F4227E}" destId="{BA60028F-BDBD-4446-81C6-CB0BEEFBC7F4}" srcOrd="14" destOrd="0" presId="urn:microsoft.com/office/officeart/2005/8/layout/cycle5"/>
    <dgm:cxn modelId="{35E962C6-0B2B-4AA2-9840-FFD8183B98E8}" type="presParOf" srcId="{6962D336-87C1-4009-929D-7A8CE0F4227E}" destId="{187C4741-F0F1-41A3-961E-B268842E0F81}" srcOrd="15" destOrd="0" presId="urn:microsoft.com/office/officeart/2005/8/layout/cycle5"/>
    <dgm:cxn modelId="{4266E8E8-C766-4611-A90E-E7BEE4F92182}" type="presParOf" srcId="{6962D336-87C1-4009-929D-7A8CE0F4227E}" destId="{43CF30D5-2B7C-4468-8424-41EEF487FE35}" srcOrd="16" destOrd="0" presId="urn:microsoft.com/office/officeart/2005/8/layout/cycle5"/>
    <dgm:cxn modelId="{B6DFCA4E-D2EA-44AF-83DA-3FC2A3D2B184}" type="presParOf" srcId="{6962D336-87C1-4009-929D-7A8CE0F4227E}" destId="{BA6938A0-C119-41C5-8696-7CC8CD38A44D}" srcOrd="17" destOrd="0" presId="urn:microsoft.com/office/officeart/2005/8/layout/cycle5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6B5827D8-E416-44FD-A8DA-1E4818854A07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B4E665BD-D754-41AB-866B-E33084BCDC6F}">
      <dgm:prSet phldrT="[Text]" custT="1"/>
      <dgm:spPr/>
      <dgm:t>
        <a:bodyPr/>
        <a:lstStyle/>
        <a:p>
          <a:r>
            <a:rPr lang="en-CA" sz="5300" dirty="0" smtClean="0"/>
            <a:t>OCR PDF</a:t>
          </a:r>
          <a:endParaRPr lang="en-CA" sz="5300" dirty="0"/>
        </a:p>
      </dgm:t>
    </dgm:pt>
    <dgm:pt modelId="{1DF37EFC-5352-49DE-9683-37005D1DEF84}" type="sibTrans" cxnId="{CB1B7616-623D-48FF-9CC2-E3E4D519FE9B}">
      <dgm:prSet/>
      <dgm:spPr/>
      <dgm:t>
        <a:bodyPr/>
        <a:lstStyle/>
        <a:p>
          <a:endParaRPr lang="en-CA"/>
        </a:p>
      </dgm:t>
    </dgm:pt>
    <dgm:pt modelId="{DCE68205-F1C9-4BDD-9313-0FA74BA0FF99}" type="parTrans" cxnId="{CB1B7616-623D-48FF-9CC2-E3E4D519FE9B}">
      <dgm:prSet/>
      <dgm:spPr/>
      <dgm:t>
        <a:bodyPr/>
        <a:lstStyle/>
        <a:p>
          <a:endParaRPr lang="en-CA"/>
        </a:p>
      </dgm:t>
    </dgm:pt>
    <dgm:pt modelId="{38B9B4D6-E25A-4896-AFFA-7B178EC35377}" type="pres">
      <dgm:prSet presAssocID="{6B5827D8-E416-44FD-A8DA-1E4818854A07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CA"/>
        </a:p>
      </dgm:t>
    </dgm:pt>
    <dgm:pt modelId="{1504102A-EF91-4A2D-B993-81F313AB2C2D}" type="pres">
      <dgm:prSet presAssocID="{B4E665BD-D754-41AB-866B-E33084BCDC6F}" presName="thickLine" presStyleLbl="alignNode1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CA"/>
        </a:p>
      </dgm:t>
    </dgm:pt>
    <dgm:pt modelId="{246E4F10-2DE3-4270-B876-908454E745EC}" type="pres">
      <dgm:prSet presAssocID="{B4E665BD-D754-41AB-866B-E33084BCDC6F}" presName="horz1" presStyleCnt="0"/>
      <dgm:spPr/>
    </dgm:pt>
    <dgm:pt modelId="{17C8DDEF-D934-4877-AF8C-8B6D63200BD6}" type="pres">
      <dgm:prSet presAssocID="{B4E665BD-D754-41AB-866B-E33084BCDC6F}" presName="tx1" presStyleLbl="revTx" presStyleIdx="0" presStyleCnt="1" custScaleX="500000"/>
      <dgm:spPr/>
      <dgm:t>
        <a:bodyPr/>
        <a:lstStyle/>
        <a:p>
          <a:endParaRPr lang="en-CA"/>
        </a:p>
      </dgm:t>
    </dgm:pt>
    <dgm:pt modelId="{820F0FA8-35B3-4E9B-A3B7-D2049760A0E1}" type="pres">
      <dgm:prSet presAssocID="{B4E665BD-D754-41AB-866B-E33084BCDC6F}" presName="vert1" presStyleCnt="0"/>
      <dgm:spPr/>
    </dgm:pt>
  </dgm:ptLst>
  <dgm:cxnLst>
    <dgm:cxn modelId="{CB1B7616-623D-48FF-9CC2-E3E4D519FE9B}" srcId="{6B5827D8-E416-44FD-A8DA-1E4818854A07}" destId="{B4E665BD-D754-41AB-866B-E33084BCDC6F}" srcOrd="0" destOrd="0" parTransId="{DCE68205-F1C9-4BDD-9313-0FA74BA0FF99}" sibTransId="{1DF37EFC-5352-49DE-9683-37005D1DEF84}"/>
    <dgm:cxn modelId="{A85DE481-C3A9-4CE2-BE31-11EE84A34073}" type="presOf" srcId="{6B5827D8-E416-44FD-A8DA-1E4818854A07}" destId="{38B9B4D6-E25A-4896-AFFA-7B178EC35377}" srcOrd="0" destOrd="0" presId="urn:microsoft.com/office/officeart/2008/layout/LinedList"/>
    <dgm:cxn modelId="{08A54E0B-1364-49C9-B267-6556FA8B9B38}" type="presOf" srcId="{B4E665BD-D754-41AB-866B-E33084BCDC6F}" destId="{17C8DDEF-D934-4877-AF8C-8B6D63200BD6}" srcOrd="0" destOrd="0" presId="urn:microsoft.com/office/officeart/2008/layout/LinedList"/>
    <dgm:cxn modelId="{AEDC2576-BC63-4E86-8D4B-2465B2EAED59}" type="presParOf" srcId="{38B9B4D6-E25A-4896-AFFA-7B178EC35377}" destId="{1504102A-EF91-4A2D-B993-81F313AB2C2D}" srcOrd="0" destOrd="0" presId="urn:microsoft.com/office/officeart/2008/layout/LinedList"/>
    <dgm:cxn modelId="{50B9AC02-CE86-4FAA-A3E3-721A0E518665}" type="presParOf" srcId="{38B9B4D6-E25A-4896-AFFA-7B178EC35377}" destId="{246E4F10-2DE3-4270-B876-908454E745EC}" srcOrd="1" destOrd="0" presId="urn:microsoft.com/office/officeart/2008/layout/LinedList"/>
    <dgm:cxn modelId="{962A535B-A0A9-4A67-A05D-082D336E0047}" type="presParOf" srcId="{246E4F10-2DE3-4270-B876-908454E745EC}" destId="{17C8DDEF-D934-4877-AF8C-8B6D63200BD6}" srcOrd="0" destOrd="0" presId="urn:microsoft.com/office/officeart/2008/layout/LinedList"/>
    <dgm:cxn modelId="{BC01E5AC-9781-4C4A-99AE-3E06D69AB29B}" type="presParOf" srcId="{246E4F10-2DE3-4270-B876-908454E745EC}" destId="{820F0FA8-35B3-4E9B-A3B7-D2049760A0E1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6B5827D8-E416-44FD-A8DA-1E4818854A07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B4E665BD-D754-41AB-866B-E33084BCDC6F}">
      <dgm:prSet phldrT="[Text]"/>
      <dgm:spPr/>
      <dgm:t>
        <a:bodyPr/>
        <a:lstStyle/>
        <a:p>
          <a:r>
            <a:rPr lang="en-CA" dirty="0" smtClean="0"/>
            <a:t>Assess linguistic features (language/script)</a:t>
          </a:r>
          <a:endParaRPr lang="en-CA" dirty="0"/>
        </a:p>
      </dgm:t>
    </dgm:pt>
    <dgm:pt modelId="{1DF37EFC-5352-49DE-9683-37005D1DEF84}" type="sibTrans" cxnId="{CB1B7616-623D-48FF-9CC2-E3E4D519FE9B}">
      <dgm:prSet/>
      <dgm:spPr/>
      <dgm:t>
        <a:bodyPr/>
        <a:lstStyle/>
        <a:p>
          <a:endParaRPr lang="en-CA"/>
        </a:p>
      </dgm:t>
    </dgm:pt>
    <dgm:pt modelId="{DCE68205-F1C9-4BDD-9313-0FA74BA0FF99}" type="parTrans" cxnId="{CB1B7616-623D-48FF-9CC2-E3E4D519FE9B}">
      <dgm:prSet/>
      <dgm:spPr/>
      <dgm:t>
        <a:bodyPr/>
        <a:lstStyle/>
        <a:p>
          <a:endParaRPr lang="en-CA"/>
        </a:p>
      </dgm:t>
    </dgm:pt>
    <dgm:pt modelId="{CE085AE5-436E-434A-9156-C88699ACAD57}">
      <dgm:prSet phldrT="[Text]"/>
      <dgm:spPr/>
      <dgm:t>
        <a:bodyPr/>
        <a:lstStyle/>
        <a:p>
          <a:r>
            <a:rPr lang="en-CA" dirty="0" smtClean="0"/>
            <a:t>OCR in ABBYY </a:t>
          </a:r>
          <a:r>
            <a:rPr lang="en-CA" dirty="0" err="1" smtClean="0"/>
            <a:t>FineReader</a:t>
          </a:r>
          <a:endParaRPr lang="en-CA" dirty="0"/>
        </a:p>
      </dgm:t>
    </dgm:pt>
    <dgm:pt modelId="{E015F1CE-DDC5-44DF-8B45-0D9274319DD4}" type="parTrans" cxnId="{7BA11E91-49A3-4F68-BE88-3C81EFE867CF}">
      <dgm:prSet/>
      <dgm:spPr/>
      <dgm:t>
        <a:bodyPr/>
        <a:lstStyle/>
        <a:p>
          <a:endParaRPr lang="en-CA"/>
        </a:p>
      </dgm:t>
    </dgm:pt>
    <dgm:pt modelId="{E2709A98-4496-4115-8C84-6854103F973C}" type="sibTrans" cxnId="{7BA11E91-49A3-4F68-BE88-3C81EFE867CF}">
      <dgm:prSet/>
      <dgm:spPr/>
      <dgm:t>
        <a:bodyPr/>
        <a:lstStyle/>
        <a:p>
          <a:endParaRPr lang="en-CA"/>
        </a:p>
      </dgm:t>
    </dgm:pt>
    <dgm:pt modelId="{C402B087-276C-43A7-90F4-C95D9A48F999}">
      <dgm:prSet phldrT="[Text]"/>
      <dgm:spPr/>
      <dgm:t>
        <a:bodyPr/>
        <a:lstStyle/>
        <a:p>
          <a:r>
            <a:rPr lang="en-CA" dirty="0" smtClean="0"/>
            <a:t>QA processes</a:t>
          </a:r>
          <a:endParaRPr lang="en-CA" dirty="0"/>
        </a:p>
      </dgm:t>
    </dgm:pt>
    <dgm:pt modelId="{9E5CE071-79C2-4432-9B2C-88FDB625DA4D}" type="parTrans" cxnId="{292E7187-BCA2-4EE1-BF94-34FF87EB889B}">
      <dgm:prSet/>
      <dgm:spPr/>
      <dgm:t>
        <a:bodyPr/>
        <a:lstStyle/>
        <a:p>
          <a:endParaRPr lang="en-CA"/>
        </a:p>
      </dgm:t>
    </dgm:pt>
    <dgm:pt modelId="{16311F77-3009-472D-B42A-8009CF88ED23}" type="sibTrans" cxnId="{292E7187-BCA2-4EE1-BF94-34FF87EB889B}">
      <dgm:prSet/>
      <dgm:spPr/>
      <dgm:t>
        <a:bodyPr/>
        <a:lstStyle/>
        <a:p>
          <a:endParaRPr lang="en-CA"/>
        </a:p>
      </dgm:t>
    </dgm:pt>
    <dgm:pt modelId="{38B9B4D6-E25A-4896-AFFA-7B178EC35377}" type="pres">
      <dgm:prSet presAssocID="{6B5827D8-E416-44FD-A8DA-1E4818854A07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CA"/>
        </a:p>
      </dgm:t>
    </dgm:pt>
    <dgm:pt modelId="{1504102A-EF91-4A2D-B993-81F313AB2C2D}" type="pres">
      <dgm:prSet presAssocID="{B4E665BD-D754-41AB-866B-E33084BCDC6F}" presName="thickLine" presStyleLbl="alignNod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CA"/>
        </a:p>
      </dgm:t>
    </dgm:pt>
    <dgm:pt modelId="{246E4F10-2DE3-4270-B876-908454E745EC}" type="pres">
      <dgm:prSet presAssocID="{B4E665BD-D754-41AB-866B-E33084BCDC6F}" presName="horz1" presStyleCnt="0"/>
      <dgm:spPr/>
    </dgm:pt>
    <dgm:pt modelId="{17C8DDEF-D934-4877-AF8C-8B6D63200BD6}" type="pres">
      <dgm:prSet presAssocID="{B4E665BD-D754-41AB-866B-E33084BCDC6F}" presName="tx1" presStyleLbl="revTx" presStyleIdx="0" presStyleCnt="3" custScaleX="500000"/>
      <dgm:spPr/>
      <dgm:t>
        <a:bodyPr/>
        <a:lstStyle/>
        <a:p>
          <a:endParaRPr lang="en-CA"/>
        </a:p>
      </dgm:t>
    </dgm:pt>
    <dgm:pt modelId="{820F0FA8-35B3-4E9B-A3B7-D2049760A0E1}" type="pres">
      <dgm:prSet presAssocID="{B4E665BD-D754-41AB-866B-E33084BCDC6F}" presName="vert1" presStyleCnt="0"/>
      <dgm:spPr/>
    </dgm:pt>
    <dgm:pt modelId="{77815451-032C-4897-89B4-2C236A3FF9B1}" type="pres">
      <dgm:prSet presAssocID="{CE085AE5-436E-434A-9156-C88699ACAD57}" presName="thickLine" presStyleLbl="alignNode1" presStyleIdx="1" presStyleCnt="3"/>
      <dgm:spPr/>
    </dgm:pt>
    <dgm:pt modelId="{E9333A38-095F-4CF8-BD16-225AA2E64109}" type="pres">
      <dgm:prSet presAssocID="{CE085AE5-436E-434A-9156-C88699ACAD57}" presName="horz1" presStyleCnt="0"/>
      <dgm:spPr/>
    </dgm:pt>
    <dgm:pt modelId="{21A5AD23-9F6E-4CB5-BDC1-0A1FE83B7E91}" type="pres">
      <dgm:prSet presAssocID="{CE085AE5-436E-434A-9156-C88699ACAD57}" presName="tx1" presStyleLbl="revTx" presStyleIdx="1" presStyleCnt="3"/>
      <dgm:spPr/>
      <dgm:t>
        <a:bodyPr/>
        <a:lstStyle/>
        <a:p>
          <a:endParaRPr lang="en-CA"/>
        </a:p>
      </dgm:t>
    </dgm:pt>
    <dgm:pt modelId="{C51D2657-C189-4F1A-9A13-1122E5BBFD94}" type="pres">
      <dgm:prSet presAssocID="{CE085AE5-436E-434A-9156-C88699ACAD57}" presName="vert1" presStyleCnt="0"/>
      <dgm:spPr/>
    </dgm:pt>
    <dgm:pt modelId="{571E41C1-41DB-4715-969C-49B0DF3C72A0}" type="pres">
      <dgm:prSet presAssocID="{C402B087-276C-43A7-90F4-C95D9A48F999}" presName="thickLine" presStyleLbl="alignNode1" presStyleIdx="2" presStyleCnt="3"/>
      <dgm:spPr/>
    </dgm:pt>
    <dgm:pt modelId="{39671D22-B999-44A0-9E31-1BF2A0061D1A}" type="pres">
      <dgm:prSet presAssocID="{C402B087-276C-43A7-90F4-C95D9A48F999}" presName="horz1" presStyleCnt="0"/>
      <dgm:spPr/>
    </dgm:pt>
    <dgm:pt modelId="{C72B1736-1D0A-454A-9AC2-1C4274BAF232}" type="pres">
      <dgm:prSet presAssocID="{C402B087-276C-43A7-90F4-C95D9A48F999}" presName="tx1" presStyleLbl="revTx" presStyleIdx="2" presStyleCnt="3"/>
      <dgm:spPr/>
      <dgm:t>
        <a:bodyPr/>
        <a:lstStyle/>
        <a:p>
          <a:endParaRPr lang="en-CA"/>
        </a:p>
      </dgm:t>
    </dgm:pt>
    <dgm:pt modelId="{2DDCEBCB-491D-440F-8BAA-5A85D094A531}" type="pres">
      <dgm:prSet presAssocID="{C402B087-276C-43A7-90F4-C95D9A48F999}" presName="vert1" presStyleCnt="0"/>
      <dgm:spPr/>
    </dgm:pt>
  </dgm:ptLst>
  <dgm:cxnLst>
    <dgm:cxn modelId="{CB1B7616-623D-48FF-9CC2-E3E4D519FE9B}" srcId="{6B5827D8-E416-44FD-A8DA-1E4818854A07}" destId="{B4E665BD-D754-41AB-866B-E33084BCDC6F}" srcOrd="0" destOrd="0" parTransId="{DCE68205-F1C9-4BDD-9313-0FA74BA0FF99}" sibTransId="{1DF37EFC-5352-49DE-9683-37005D1DEF84}"/>
    <dgm:cxn modelId="{6D8B01B7-12C7-4E02-9944-9E97A7DC4337}" type="presOf" srcId="{6B5827D8-E416-44FD-A8DA-1E4818854A07}" destId="{38B9B4D6-E25A-4896-AFFA-7B178EC35377}" srcOrd="0" destOrd="0" presId="urn:microsoft.com/office/officeart/2008/layout/LinedList"/>
    <dgm:cxn modelId="{B8557683-A74C-42DF-BB03-5030CAD2DE9A}" type="presOf" srcId="{CE085AE5-436E-434A-9156-C88699ACAD57}" destId="{21A5AD23-9F6E-4CB5-BDC1-0A1FE83B7E91}" srcOrd="0" destOrd="0" presId="urn:microsoft.com/office/officeart/2008/layout/LinedList"/>
    <dgm:cxn modelId="{292E7187-BCA2-4EE1-BF94-34FF87EB889B}" srcId="{6B5827D8-E416-44FD-A8DA-1E4818854A07}" destId="{C402B087-276C-43A7-90F4-C95D9A48F999}" srcOrd="2" destOrd="0" parTransId="{9E5CE071-79C2-4432-9B2C-88FDB625DA4D}" sibTransId="{16311F77-3009-472D-B42A-8009CF88ED23}"/>
    <dgm:cxn modelId="{7FAF1A53-3A65-420D-BA89-98E308524805}" type="presOf" srcId="{B4E665BD-D754-41AB-866B-E33084BCDC6F}" destId="{17C8DDEF-D934-4877-AF8C-8B6D63200BD6}" srcOrd="0" destOrd="0" presId="urn:microsoft.com/office/officeart/2008/layout/LinedList"/>
    <dgm:cxn modelId="{7BA11E91-49A3-4F68-BE88-3C81EFE867CF}" srcId="{6B5827D8-E416-44FD-A8DA-1E4818854A07}" destId="{CE085AE5-436E-434A-9156-C88699ACAD57}" srcOrd="1" destOrd="0" parTransId="{E015F1CE-DDC5-44DF-8B45-0D9274319DD4}" sibTransId="{E2709A98-4496-4115-8C84-6854103F973C}"/>
    <dgm:cxn modelId="{465C2FDD-078D-4D9C-A92B-3A5ED82769A6}" type="presOf" srcId="{C402B087-276C-43A7-90F4-C95D9A48F999}" destId="{C72B1736-1D0A-454A-9AC2-1C4274BAF232}" srcOrd="0" destOrd="0" presId="urn:microsoft.com/office/officeart/2008/layout/LinedList"/>
    <dgm:cxn modelId="{D0144A1A-994E-4D8A-923B-05AFD0B6A707}" type="presParOf" srcId="{38B9B4D6-E25A-4896-AFFA-7B178EC35377}" destId="{1504102A-EF91-4A2D-B993-81F313AB2C2D}" srcOrd="0" destOrd="0" presId="urn:microsoft.com/office/officeart/2008/layout/LinedList"/>
    <dgm:cxn modelId="{D341BA20-54D9-4E01-BCA5-7ED05D3452CC}" type="presParOf" srcId="{38B9B4D6-E25A-4896-AFFA-7B178EC35377}" destId="{246E4F10-2DE3-4270-B876-908454E745EC}" srcOrd="1" destOrd="0" presId="urn:microsoft.com/office/officeart/2008/layout/LinedList"/>
    <dgm:cxn modelId="{95B9180C-CAA1-49CD-B0B6-3812B4BFD5ED}" type="presParOf" srcId="{246E4F10-2DE3-4270-B876-908454E745EC}" destId="{17C8DDEF-D934-4877-AF8C-8B6D63200BD6}" srcOrd="0" destOrd="0" presId="urn:microsoft.com/office/officeart/2008/layout/LinedList"/>
    <dgm:cxn modelId="{D22915E9-85B8-4F49-9B1B-B6E7A2DE8B4A}" type="presParOf" srcId="{246E4F10-2DE3-4270-B876-908454E745EC}" destId="{820F0FA8-35B3-4E9B-A3B7-D2049760A0E1}" srcOrd="1" destOrd="0" presId="urn:microsoft.com/office/officeart/2008/layout/LinedList"/>
    <dgm:cxn modelId="{29944F2E-DE10-4770-B542-28BA608296BD}" type="presParOf" srcId="{38B9B4D6-E25A-4896-AFFA-7B178EC35377}" destId="{77815451-032C-4897-89B4-2C236A3FF9B1}" srcOrd="2" destOrd="0" presId="urn:microsoft.com/office/officeart/2008/layout/LinedList"/>
    <dgm:cxn modelId="{B96FABE5-5DC6-4AC3-B23F-FFEB7587F957}" type="presParOf" srcId="{38B9B4D6-E25A-4896-AFFA-7B178EC35377}" destId="{E9333A38-095F-4CF8-BD16-225AA2E64109}" srcOrd="3" destOrd="0" presId="urn:microsoft.com/office/officeart/2008/layout/LinedList"/>
    <dgm:cxn modelId="{77C6401C-2109-4283-98FD-DA5319EDAF95}" type="presParOf" srcId="{E9333A38-095F-4CF8-BD16-225AA2E64109}" destId="{21A5AD23-9F6E-4CB5-BDC1-0A1FE83B7E91}" srcOrd="0" destOrd="0" presId="urn:microsoft.com/office/officeart/2008/layout/LinedList"/>
    <dgm:cxn modelId="{C3E21273-A9A3-40EF-9D59-0F6FC078AA3B}" type="presParOf" srcId="{E9333A38-095F-4CF8-BD16-225AA2E64109}" destId="{C51D2657-C189-4F1A-9A13-1122E5BBFD94}" srcOrd="1" destOrd="0" presId="urn:microsoft.com/office/officeart/2008/layout/LinedList"/>
    <dgm:cxn modelId="{B2CD5D76-E79D-4C50-8F70-35970A0619F7}" type="presParOf" srcId="{38B9B4D6-E25A-4896-AFFA-7B178EC35377}" destId="{571E41C1-41DB-4715-969C-49B0DF3C72A0}" srcOrd="4" destOrd="0" presId="urn:microsoft.com/office/officeart/2008/layout/LinedList"/>
    <dgm:cxn modelId="{6E111676-D59E-477C-8243-82700E15FFBE}" type="presParOf" srcId="{38B9B4D6-E25A-4896-AFFA-7B178EC35377}" destId="{39671D22-B999-44A0-9E31-1BF2A0061D1A}" srcOrd="5" destOrd="0" presId="urn:microsoft.com/office/officeart/2008/layout/LinedList"/>
    <dgm:cxn modelId="{9CC14411-8083-415E-8A3D-DC0FFBB51FF3}" type="presParOf" srcId="{39671D22-B999-44A0-9E31-1BF2A0061D1A}" destId="{C72B1736-1D0A-454A-9AC2-1C4274BAF232}" srcOrd="0" destOrd="0" presId="urn:microsoft.com/office/officeart/2008/layout/LinedList"/>
    <dgm:cxn modelId="{A28F5CEA-B4EE-4E17-A411-DF179D644097}" type="presParOf" srcId="{39671D22-B999-44A0-9E31-1BF2A0061D1A}" destId="{2DDCEBCB-491D-440F-8BAA-5A85D094A531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47F18C4F-51FF-456B-8291-AE738BECE125}" type="doc">
      <dgm:prSet loTypeId="urn:microsoft.com/office/officeart/2005/8/layout/cycle5" loCatId="cycle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n-CA"/>
        </a:p>
      </dgm:t>
    </dgm:pt>
    <dgm:pt modelId="{309AFAA6-582E-4251-84F9-CB6EDE5CE7DE}">
      <dgm:prSet phldrT="[Text]" custT="1"/>
      <dgm:spPr>
        <a:solidFill>
          <a:srgbClr val="6CCEFF"/>
        </a:solidFill>
        <a:ln w="76200">
          <a:solidFill>
            <a:srgbClr val="6CCEFF"/>
          </a:solidFill>
        </a:ln>
      </dgm:spPr>
      <dgm:t>
        <a:bodyPr/>
        <a:lstStyle/>
        <a:p>
          <a:r>
            <a:rPr lang="en-CA" sz="1350" b="1" dirty="0" smtClean="0"/>
            <a:t>File-level Description</a:t>
          </a:r>
          <a:endParaRPr lang="en-CA" sz="1350" b="1" dirty="0"/>
        </a:p>
      </dgm:t>
    </dgm:pt>
    <dgm:pt modelId="{800BDB50-42C7-457E-8D96-BBFC672FD876}" type="parTrans" cxnId="{263FD90F-4ADB-4424-9129-60562CF1CECD}">
      <dgm:prSet/>
      <dgm:spPr/>
      <dgm:t>
        <a:bodyPr/>
        <a:lstStyle/>
        <a:p>
          <a:endParaRPr lang="en-CA" sz="1400" b="1"/>
        </a:p>
      </dgm:t>
    </dgm:pt>
    <dgm:pt modelId="{AF0519A5-1ADC-4FD2-BEE6-AA227C3E084C}" type="sibTrans" cxnId="{263FD90F-4ADB-4424-9129-60562CF1CECD}">
      <dgm:prSet/>
      <dgm:spPr/>
      <dgm:t>
        <a:bodyPr/>
        <a:lstStyle/>
        <a:p>
          <a:endParaRPr lang="en-CA" sz="1400" b="1"/>
        </a:p>
      </dgm:t>
    </dgm:pt>
    <dgm:pt modelId="{B969F6BE-C1AF-4028-BE0B-BE1286AB465D}">
      <dgm:prSet phldrT="[Text]" custT="1"/>
      <dgm:spPr>
        <a:solidFill>
          <a:srgbClr val="3CB371"/>
        </a:solidFill>
        <a:ln>
          <a:solidFill>
            <a:srgbClr val="3CB371"/>
          </a:solidFill>
        </a:ln>
      </dgm:spPr>
      <dgm:t>
        <a:bodyPr/>
        <a:lstStyle/>
        <a:p>
          <a:r>
            <a:rPr lang="en-CA" sz="1400" b="1" dirty="0" smtClean="0"/>
            <a:t>Prep Materials</a:t>
          </a:r>
          <a:endParaRPr lang="en-CA" sz="1400" b="1" dirty="0"/>
        </a:p>
      </dgm:t>
    </dgm:pt>
    <dgm:pt modelId="{CBC5E614-ED34-4CA5-A576-FC645998BE1E}" type="parTrans" cxnId="{7537FB86-41C1-44AF-AE02-F75144534C8B}">
      <dgm:prSet/>
      <dgm:spPr/>
      <dgm:t>
        <a:bodyPr/>
        <a:lstStyle/>
        <a:p>
          <a:endParaRPr lang="en-CA" sz="1400" b="1"/>
        </a:p>
      </dgm:t>
    </dgm:pt>
    <dgm:pt modelId="{3E07A7FB-F636-4956-A848-9EE9F289DD34}" type="sibTrans" cxnId="{7537FB86-41C1-44AF-AE02-F75144534C8B}">
      <dgm:prSet/>
      <dgm:spPr/>
      <dgm:t>
        <a:bodyPr/>
        <a:lstStyle/>
        <a:p>
          <a:endParaRPr lang="en-CA" sz="1400" b="1"/>
        </a:p>
      </dgm:t>
    </dgm:pt>
    <dgm:pt modelId="{D12ED7A6-6AA4-4872-8D6A-D085D5BD7128}">
      <dgm:prSet phldrT="[Text]" custT="1"/>
      <dgm:spPr>
        <a:solidFill>
          <a:srgbClr val="8B008B"/>
        </a:solidFill>
        <a:ln>
          <a:solidFill>
            <a:srgbClr val="8B008B"/>
          </a:solidFill>
        </a:ln>
      </dgm:spPr>
      <dgm:t>
        <a:bodyPr/>
        <a:lstStyle/>
        <a:p>
          <a:r>
            <a:rPr lang="en-CA" sz="1400" b="1" dirty="0" smtClean="0"/>
            <a:t>Create TIFFs</a:t>
          </a:r>
          <a:endParaRPr lang="en-CA" sz="1400" b="1" dirty="0"/>
        </a:p>
      </dgm:t>
    </dgm:pt>
    <dgm:pt modelId="{40CF3A70-C8BC-4496-A0F9-B619BAE7100A}" type="parTrans" cxnId="{7FF3AEC1-2DD2-4CBB-845D-E373551D10FD}">
      <dgm:prSet/>
      <dgm:spPr/>
      <dgm:t>
        <a:bodyPr/>
        <a:lstStyle/>
        <a:p>
          <a:endParaRPr lang="en-CA" sz="1400" b="1"/>
        </a:p>
      </dgm:t>
    </dgm:pt>
    <dgm:pt modelId="{D39A7EE7-8B4A-4DBD-B845-1196AFDAD4D6}" type="sibTrans" cxnId="{7FF3AEC1-2DD2-4CBB-845D-E373551D10FD}">
      <dgm:prSet/>
      <dgm:spPr/>
      <dgm:t>
        <a:bodyPr/>
        <a:lstStyle/>
        <a:p>
          <a:endParaRPr lang="en-CA" sz="1400" b="1"/>
        </a:p>
      </dgm:t>
    </dgm:pt>
    <dgm:pt modelId="{395597B0-01B3-42AB-990A-E2C15F543429}">
      <dgm:prSet phldrT="[Text]" custT="1"/>
      <dgm:spPr>
        <a:solidFill>
          <a:srgbClr val="F2AC00"/>
        </a:solidFill>
        <a:ln>
          <a:solidFill>
            <a:srgbClr val="F2AC00"/>
          </a:solidFill>
        </a:ln>
      </dgm:spPr>
      <dgm:t>
        <a:bodyPr/>
        <a:lstStyle/>
        <a:p>
          <a:r>
            <a:rPr lang="en-CA" sz="1400" b="1" dirty="0" smtClean="0"/>
            <a:t>Compile PDF</a:t>
          </a:r>
          <a:endParaRPr lang="en-CA" sz="1400" b="1" dirty="0"/>
        </a:p>
      </dgm:t>
    </dgm:pt>
    <dgm:pt modelId="{34213A68-FEE6-4A70-B1C2-31237B5B2F67}" type="parTrans" cxnId="{9D287564-151D-40ED-A380-5830C15D39AE}">
      <dgm:prSet/>
      <dgm:spPr/>
      <dgm:t>
        <a:bodyPr/>
        <a:lstStyle/>
        <a:p>
          <a:endParaRPr lang="en-CA" sz="1400" b="1"/>
        </a:p>
      </dgm:t>
    </dgm:pt>
    <dgm:pt modelId="{1E6E0F66-2171-46BF-B90E-86EEE207E5E6}" type="sibTrans" cxnId="{9D287564-151D-40ED-A380-5830C15D39AE}">
      <dgm:prSet/>
      <dgm:spPr/>
      <dgm:t>
        <a:bodyPr/>
        <a:lstStyle/>
        <a:p>
          <a:endParaRPr lang="en-CA" sz="1400" b="1"/>
        </a:p>
      </dgm:t>
    </dgm:pt>
    <dgm:pt modelId="{DCB9EE37-C515-440A-B662-02C6AF3CACBF}">
      <dgm:prSet phldrT="[Text]" custT="1"/>
      <dgm:spPr>
        <a:solidFill>
          <a:srgbClr val="707372"/>
        </a:solidFill>
        <a:ln>
          <a:solidFill>
            <a:srgbClr val="707372"/>
          </a:solidFill>
        </a:ln>
      </dgm:spPr>
      <dgm:t>
        <a:bodyPr/>
        <a:lstStyle/>
        <a:p>
          <a:r>
            <a:rPr lang="en-CA" sz="1400" b="1" dirty="0" smtClean="0"/>
            <a:t>OCR PDF</a:t>
          </a:r>
          <a:endParaRPr lang="en-CA" sz="1400" b="1" dirty="0"/>
        </a:p>
      </dgm:t>
    </dgm:pt>
    <dgm:pt modelId="{3066739D-11BB-4584-B652-74AC4341658B}" type="parTrans" cxnId="{E0F9057D-268C-4B00-8AA1-9A2B0981BB2E}">
      <dgm:prSet/>
      <dgm:spPr/>
      <dgm:t>
        <a:bodyPr/>
        <a:lstStyle/>
        <a:p>
          <a:endParaRPr lang="en-CA" sz="1400" b="1"/>
        </a:p>
      </dgm:t>
    </dgm:pt>
    <dgm:pt modelId="{E47F0DE7-0BA1-4D73-8F48-B42773E355BB}" type="sibTrans" cxnId="{E0F9057D-268C-4B00-8AA1-9A2B0981BB2E}">
      <dgm:prSet/>
      <dgm:spPr/>
      <dgm:t>
        <a:bodyPr/>
        <a:lstStyle/>
        <a:p>
          <a:endParaRPr lang="en-CA" sz="1400" b="1"/>
        </a:p>
      </dgm:t>
    </dgm:pt>
    <dgm:pt modelId="{D4D74FBF-DCBF-4419-9581-D5C20FC3CDA7}">
      <dgm:prSet phldrT="[Text]" custT="1"/>
      <dgm:spPr>
        <a:solidFill>
          <a:srgbClr val="FE5442"/>
        </a:solidFill>
        <a:ln>
          <a:solidFill>
            <a:srgbClr val="FE5442"/>
          </a:solidFill>
        </a:ln>
      </dgm:spPr>
      <dgm:t>
        <a:bodyPr/>
        <a:lstStyle/>
        <a:p>
          <a:r>
            <a:rPr lang="en-CA" sz="1400" b="1" dirty="0" smtClean="0"/>
            <a:t>Deliver PDF</a:t>
          </a:r>
          <a:endParaRPr lang="en-CA" sz="1400" b="1" dirty="0"/>
        </a:p>
      </dgm:t>
    </dgm:pt>
    <dgm:pt modelId="{D2BD5635-DC1D-4A47-9111-B3234317BAD6}" type="parTrans" cxnId="{2259D92A-1B08-4D1E-94C2-7FB8F3BA6968}">
      <dgm:prSet/>
      <dgm:spPr/>
      <dgm:t>
        <a:bodyPr/>
        <a:lstStyle/>
        <a:p>
          <a:endParaRPr lang="en-CA" sz="1400" b="1"/>
        </a:p>
      </dgm:t>
    </dgm:pt>
    <dgm:pt modelId="{447247A2-E83B-4908-B4EB-2A2C76775AF9}" type="sibTrans" cxnId="{2259D92A-1B08-4D1E-94C2-7FB8F3BA6968}">
      <dgm:prSet/>
      <dgm:spPr/>
      <dgm:t>
        <a:bodyPr/>
        <a:lstStyle/>
        <a:p>
          <a:endParaRPr lang="en-CA" sz="1400" b="1"/>
        </a:p>
      </dgm:t>
    </dgm:pt>
    <dgm:pt modelId="{6962D336-87C1-4009-929D-7A8CE0F4227E}" type="pres">
      <dgm:prSet presAssocID="{47F18C4F-51FF-456B-8291-AE738BECE12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2EA4C694-2F57-4634-B1BE-9AFA2EE891F6}" type="pres">
      <dgm:prSet presAssocID="{309AFAA6-582E-4251-84F9-CB6EDE5CE7DE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C951376B-4622-4606-A1D7-BE33BEDE43C7}" type="pres">
      <dgm:prSet presAssocID="{309AFAA6-582E-4251-84F9-CB6EDE5CE7DE}" presName="spNode" presStyleCnt="0"/>
      <dgm:spPr/>
    </dgm:pt>
    <dgm:pt modelId="{F1173568-162E-44D8-A06C-A7C5AA690BB0}" type="pres">
      <dgm:prSet presAssocID="{AF0519A5-1ADC-4FD2-BEE6-AA227C3E084C}" presName="sibTrans" presStyleLbl="sibTrans1D1" presStyleIdx="0" presStyleCnt="6"/>
      <dgm:spPr/>
      <dgm:t>
        <a:bodyPr/>
        <a:lstStyle/>
        <a:p>
          <a:endParaRPr lang="en-CA"/>
        </a:p>
      </dgm:t>
    </dgm:pt>
    <dgm:pt modelId="{43EBE1E8-0619-40A6-8C83-BFAF41EA514A}" type="pres">
      <dgm:prSet presAssocID="{B969F6BE-C1AF-4028-BE0B-BE1286AB465D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57A88E35-EBAA-4AC4-8F23-E8480318F6FC}" type="pres">
      <dgm:prSet presAssocID="{B969F6BE-C1AF-4028-BE0B-BE1286AB465D}" presName="spNode" presStyleCnt="0"/>
      <dgm:spPr/>
    </dgm:pt>
    <dgm:pt modelId="{31DFFC5A-9223-410E-B101-07CEF12D49D2}" type="pres">
      <dgm:prSet presAssocID="{3E07A7FB-F636-4956-A848-9EE9F289DD34}" presName="sibTrans" presStyleLbl="sibTrans1D1" presStyleIdx="1" presStyleCnt="6"/>
      <dgm:spPr/>
      <dgm:t>
        <a:bodyPr/>
        <a:lstStyle/>
        <a:p>
          <a:endParaRPr lang="en-CA"/>
        </a:p>
      </dgm:t>
    </dgm:pt>
    <dgm:pt modelId="{6001F660-5DF4-42B2-A567-1F1A927B4034}" type="pres">
      <dgm:prSet presAssocID="{D12ED7A6-6AA4-4872-8D6A-D085D5BD7128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085DB5B7-B2C8-42DF-98D1-4371BE4CBBF2}" type="pres">
      <dgm:prSet presAssocID="{D12ED7A6-6AA4-4872-8D6A-D085D5BD7128}" presName="spNode" presStyleCnt="0"/>
      <dgm:spPr/>
    </dgm:pt>
    <dgm:pt modelId="{F5C1AB15-5218-41DD-A6AA-685B96412A29}" type="pres">
      <dgm:prSet presAssocID="{D39A7EE7-8B4A-4DBD-B845-1196AFDAD4D6}" presName="sibTrans" presStyleLbl="sibTrans1D1" presStyleIdx="2" presStyleCnt="6"/>
      <dgm:spPr/>
      <dgm:t>
        <a:bodyPr/>
        <a:lstStyle/>
        <a:p>
          <a:endParaRPr lang="en-CA"/>
        </a:p>
      </dgm:t>
    </dgm:pt>
    <dgm:pt modelId="{2FA51302-D212-408E-A194-177719442AFD}" type="pres">
      <dgm:prSet presAssocID="{395597B0-01B3-42AB-990A-E2C15F543429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3D4D5D2-D027-4877-9D74-10EA55E664CF}" type="pres">
      <dgm:prSet presAssocID="{395597B0-01B3-42AB-990A-E2C15F543429}" presName="spNode" presStyleCnt="0"/>
      <dgm:spPr/>
    </dgm:pt>
    <dgm:pt modelId="{0536189A-C618-4EDE-8D74-E77E4F0A4A51}" type="pres">
      <dgm:prSet presAssocID="{1E6E0F66-2171-46BF-B90E-86EEE207E5E6}" presName="sibTrans" presStyleLbl="sibTrans1D1" presStyleIdx="3" presStyleCnt="6"/>
      <dgm:spPr/>
      <dgm:t>
        <a:bodyPr/>
        <a:lstStyle/>
        <a:p>
          <a:endParaRPr lang="en-CA"/>
        </a:p>
      </dgm:t>
    </dgm:pt>
    <dgm:pt modelId="{88E5EBC4-D55C-4316-9DF7-1ECCF6D658DE}" type="pres">
      <dgm:prSet presAssocID="{DCB9EE37-C515-440A-B662-02C6AF3CACBF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62C7576-3E5A-4886-94F6-8455B62E5C7F}" type="pres">
      <dgm:prSet presAssocID="{DCB9EE37-C515-440A-B662-02C6AF3CACBF}" presName="spNode" presStyleCnt="0"/>
      <dgm:spPr/>
    </dgm:pt>
    <dgm:pt modelId="{BA60028F-BDBD-4446-81C6-CB0BEEFBC7F4}" type="pres">
      <dgm:prSet presAssocID="{E47F0DE7-0BA1-4D73-8F48-B42773E355BB}" presName="sibTrans" presStyleLbl="sibTrans1D1" presStyleIdx="4" presStyleCnt="6"/>
      <dgm:spPr/>
      <dgm:t>
        <a:bodyPr/>
        <a:lstStyle/>
        <a:p>
          <a:endParaRPr lang="en-CA"/>
        </a:p>
      </dgm:t>
    </dgm:pt>
    <dgm:pt modelId="{187C4741-F0F1-41A3-961E-B268842E0F81}" type="pres">
      <dgm:prSet presAssocID="{D4D74FBF-DCBF-4419-9581-D5C20FC3CDA7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43CF30D5-2B7C-4468-8424-41EEF487FE35}" type="pres">
      <dgm:prSet presAssocID="{D4D74FBF-DCBF-4419-9581-D5C20FC3CDA7}" presName="spNode" presStyleCnt="0"/>
      <dgm:spPr/>
    </dgm:pt>
    <dgm:pt modelId="{BA6938A0-C119-41C5-8696-7CC8CD38A44D}" type="pres">
      <dgm:prSet presAssocID="{447247A2-E83B-4908-B4EB-2A2C76775AF9}" presName="sibTrans" presStyleLbl="sibTrans1D1" presStyleIdx="5" presStyleCnt="6"/>
      <dgm:spPr/>
      <dgm:t>
        <a:bodyPr/>
        <a:lstStyle/>
        <a:p>
          <a:endParaRPr lang="en-CA"/>
        </a:p>
      </dgm:t>
    </dgm:pt>
  </dgm:ptLst>
  <dgm:cxnLst>
    <dgm:cxn modelId="{C58335D4-48A4-4E5F-8E63-620877A78F80}" type="presOf" srcId="{395597B0-01B3-42AB-990A-E2C15F543429}" destId="{2FA51302-D212-408E-A194-177719442AFD}" srcOrd="0" destOrd="0" presId="urn:microsoft.com/office/officeart/2005/8/layout/cycle5"/>
    <dgm:cxn modelId="{263FD90F-4ADB-4424-9129-60562CF1CECD}" srcId="{47F18C4F-51FF-456B-8291-AE738BECE125}" destId="{309AFAA6-582E-4251-84F9-CB6EDE5CE7DE}" srcOrd="0" destOrd="0" parTransId="{800BDB50-42C7-457E-8D96-BBFC672FD876}" sibTransId="{AF0519A5-1ADC-4FD2-BEE6-AA227C3E084C}"/>
    <dgm:cxn modelId="{1F0BA3E7-DFD2-4909-93D1-C39FE07E63DF}" type="presOf" srcId="{447247A2-E83B-4908-B4EB-2A2C76775AF9}" destId="{BA6938A0-C119-41C5-8696-7CC8CD38A44D}" srcOrd="0" destOrd="0" presId="urn:microsoft.com/office/officeart/2005/8/layout/cycle5"/>
    <dgm:cxn modelId="{214E6CAB-8876-4059-B175-978ACF6C9C76}" type="presOf" srcId="{47F18C4F-51FF-456B-8291-AE738BECE125}" destId="{6962D336-87C1-4009-929D-7A8CE0F4227E}" srcOrd="0" destOrd="0" presId="urn:microsoft.com/office/officeart/2005/8/layout/cycle5"/>
    <dgm:cxn modelId="{7F41FA0C-1C79-4D49-9A39-9CBCD6A1F98D}" type="presOf" srcId="{D4D74FBF-DCBF-4419-9581-D5C20FC3CDA7}" destId="{187C4741-F0F1-41A3-961E-B268842E0F81}" srcOrd="0" destOrd="0" presId="urn:microsoft.com/office/officeart/2005/8/layout/cycle5"/>
    <dgm:cxn modelId="{1B633ECE-BAEC-42C5-99F2-C2F2684B201C}" type="presOf" srcId="{AF0519A5-1ADC-4FD2-BEE6-AA227C3E084C}" destId="{F1173568-162E-44D8-A06C-A7C5AA690BB0}" srcOrd="0" destOrd="0" presId="urn:microsoft.com/office/officeart/2005/8/layout/cycle5"/>
    <dgm:cxn modelId="{E0F9057D-268C-4B00-8AA1-9A2B0981BB2E}" srcId="{47F18C4F-51FF-456B-8291-AE738BECE125}" destId="{DCB9EE37-C515-440A-B662-02C6AF3CACBF}" srcOrd="4" destOrd="0" parTransId="{3066739D-11BB-4584-B652-74AC4341658B}" sibTransId="{E47F0DE7-0BA1-4D73-8F48-B42773E355BB}"/>
    <dgm:cxn modelId="{50352B38-74CE-45AB-BA10-CD9555232CD8}" type="presOf" srcId="{309AFAA6-582E-4251-84F9-CB6EDE5CE7DE}" destId="{2EA4C694-2F57-4634-B1BE-9AFA2EE891F6}" srcOrd="0" destOrd="0" presId="urn:microsoft.com/office/officeart/2005/8/layout/cycle5"/>
    <dgm:cxn modelId="{7FF3AEC1-2DD2-4CBB-845D-E373551D10FD}" srcId="{47F18C4F-51FF-456B-8291-AE738BECE125}" destId="{D12ED7A6-6AA4-4872-8D6A-D085D5BD7128}" srcOrd="2" destOrd="0" parTransId="{40CF3A70-C8BC-4496-A0F9-B619BAE7100A}" sibTransId="{D39A7EE7-8B4A-4DBD-B845-1196AFDAD4D6}"/>
    <dgm:cxn modelId="{9D287564-151D-40ED-A380-5830C15D39AE}" srcId="{47F18C4F-51FF-456B-8291-AE738BECE125}" destId="{395597B0-01B3-42AB-990A-E2C15F543429}" srcOrd="3" destOrd="0" parTransId="{34213A68-FEE6-4A70-B1C2-31237B5B2F67}" sibTransId="{1E6E0F66-2171-46BF-B90E-86EEE207E5E6}"/>
    <dgm:cxn modelId="{59B5EB07-FEF4-424C-A3E9-96015C125EA3}" type="presOf" srcId="{B969F6BE-C1AF-4028-BE0B-BE1286AB465D}" destId="{43EBE1E8-0619-40A6-8C83-BFAF41EA514A}" srcOrd="0" destOrd="0" presId="urn:microsoft.com/office/officeart/2005/8/layout/cycle5"/>
    <dgm:cxn modelId="{DA03A973-8600-4885-A461-ABAE623FD075}" type="presOf" srcId="{1E6E0F66-2171-46BF-B90E-86EEE207E5E6}" destId="{0536189A-C618-4EDE-8D74-E77E4F0A4A51}" srcOrd="0" destOrd="0" presId="urn:microsoft.com/office/officeart/2005/8/layout/cycle5"/>
    <dgm:cxn modelId="{7537FB86-41C1-44AF-AE02-F75144534C8B}" srcId="{47F18C4F-51FF-456B-8291-AE738BECE125}" destId="{B969F6BE-C1AF-4028-BE0B-BE1286AB465D}" srcOrd="1" destOrd="0" parTransId="{CBC5E614-ED34-4CA5-A576-FC645998BE1E}" sibTransId="{3E07A7FB-F636-4956-A848-9EE9F289DD34}"/>
    <dgm:cxn modelId="{71DB235A-92A6-407A-BD72-472408FAE765}" type="presOf" srcId="{3E07A7FB-F636-4956-A848-9EE9F289DD34}" destId="{31DFFC5A-9223-410E-B101-07CEF12D49D2}" srcOrd="0" destOrd="0" presId="urn:microsoft.com/office/officeart/2005/8/layout/cycle5"/>
    <dgm:cxn modelId="{2259D92A-1B08-4D1E-94C2-7FB8F3BA6968}" srcId="{47F18C4F-51FF-456B-8291-AE738BECE125}" destId="{D4D74FBF-DCBF-4419-9581-D5C20FC3CDA7}" srcOrd="5" destOrd="0" parTransId="{D2BD5635-DC1D-4A47-9111-B3234317BAD6}" sibTransId="{447247A2-E83B-4908-B4EB-2A2C76775AF9}"/>
    <dgm:cxn modelId="{9D6C21C3-8EB8-4890-9A57-B5355A701243}" type="presOf" srcId="{D39A7EE7-8B4A-4DBD-B845-1196AFDAD4D6}" destId="{F5C1AB15-5218-41DD-A6AA-685B96412A29}" srcOrd="0" destOrd="0" presId="urn:microsoft.com/office/officeart/2005/8/layout/cycle5"/>
    <dgm:cxn modelId="{3C6F56F5-D764-44E4-AC0E-A66C23343A33}" type="presOf" srcId="{E47F0DE7-0BA1-4D73-8F48-B42773E355BB}" destId="{BA60028F-BDBD-4446-81C6-CB0BEEFBC7F4}" srcOrd="0" destOrd="0" presId="urn:microsoft.com/office/officeart/2005/8/layout/cycle5"/>
    <dgm:cxn modelId="{7ED47A61-5F3F-47E1-9E7C-53CD7C42EA27}" type="presOf" srcId="{D12ED7A6-6AA4-4872-8D6A-D085D5BD7128}" destId="{6001F660-5DF4-42B2-A567-1F1A927B4034}" srcOrd="0" destOrd="0" presId="urn:microsoft.com/office/officeart/2005/8/layout/cycle5"/>
    <dgm:cxn modelId="{7E7371FF-C9B2-4900-9477-DC4271BA0A44}" type="presOf" srcId="{DCB9EE37-C515-440A-B662-02C6AF3CACBF}" destId="{88E5EBC4-D55C-4316-9DF7-1ECCF6D658DE}" srcOrd="0" destOrd="0" presId="urn:microsoft.com/office/officeart/2005/8/layout/cycle5"/>
    <dgm:cxn modelId="{A9AF828F-4B82-46F0-8D03-200684ECC7E2}" type="presParOf" srcId="{6962D336-87C1-4009-929D-7A8CE0F4227E}" destId="{2EA4C694-2F57-4634-B1BE-9AFA2EE891F6}" srcOrd="0" destOrd="0" presId="urn:microsoft.com/office/officeart/2005/8/layout/cycle5"/>
    <dgm:cxn modelId="{C1D4646E-C5B7-4D10-8D1A-1911C0635843}" type="presParOf" srcId="{6962D336-87C1-4009-929D-7A8CE0F4227E}" destId="{C951376B-4622-4606-A1D7-BE33BEDE43C7}" srcOrd="1" destOrd="0" presId="urn:microsoft.com/office/officeart/2005/8/layout/cycle5"/>
    <dgm:cxn modelId="{76BF97FA-7BDD-4793-981E-67311A0CA34B}" type="presParOf" srcId="{6962D336-87C1-4009-929D-7A8CE0F4227E}" destId="{F1173568-162E-44D8-A06C-A7C5AA690BB0}" srcOrd="2" destOrd="0" presId="urn:microsoft.com/office/officeart/2005/8/layout/cycle5"/>
    <dgm:cxn modelId="{64365BB4-29E6-4002-8E61-5B33FC2F222E}" type="presParOf" srcId="{6962D336-87C1-4009-929D-7A8CE0F4227E}" destId="{43EBE1E8-0619-40A6-8C83-BFAF41EA514A}" srcOrd="3" destOrd="0" presId="urn:microsoft.com/office/officeart/2005/8/layout/cycle5"/>
    <dgm:cxn modelId="{F75B671E-852D-4A27-BB17-82A8D50762B5}" type="presParOf" srcId="{6962D336-87C1-4009-929D-7A8CE0F4227E}" destId="{57A88E35-EBAA-4AC4-8F23-E8480318F6FC}" srcOrd="4" destOrd="0" presId="urn:microsoft.com/office/officeart/2005/8/layout/cycle5"/>
    <dgm:cxn modelId="{2EAE13D9-52D1-4B9D-9C05-1CB10C5CB9F8}" type="presParOf" srcId="{6962D336-87C1-4009-929D-7A8CE0F4227E}" destId="{31DFFC5A-9223-410E-B101-07CEF12D49D2}" srcOrd="5" destOrd="0" presId="urn:microsoft.com/office/officeart/2005/8/layout/cycle5"/>
    <dgm:cxn modelId="{F46780F7-179D-4911-AF8A-174322B18D75}" type="presParOf" srcId="{6962D336-87C1-4009-929D-7A8CE0F4227E}" destId="{6001F660-5DF4-42B2-A567-1F1A927B4034}" srcOrd="6" destOrd="0" presId="urn:microsoft.com/office/officeart/2005/8/layout/cycle5"/>
    <dgm:cxn modelId="{57F0B486-ED12-45B6-9C37-FECF60171092}" type="presParOf" srcId="{6962D336-87C1-4009-929D-7A8CE0F4227E}" destId="{085DB5B7-B2C8-42DF-98D1-4371BE4CBBF2}" srcOrd="7" destOrd="0" presId="urn:microsoft.com/office/officeart/2005/8/layout/cycle5"/>
    <dgm:cxn modelId="{D94C272F-8B7A-476B-BDE4-4B2111F4706E}" type="presParOf" srcId="{6962D336-87C1-4009-929D-7A8CE0F4227E}" destId="{F5C1AB15-5218-41DD-A6AA-685B96412A29}" srcOrd="8" destOrd="0" presId="urn:microsoft.com/office/officeart/2005/8/layout/cycle5"/>
    <dgm:cxn modelId="{AA6F950D-5832-47F1-BE2D-88110F475638}" type="presParOf" srcId="{6962D336-87C1-4009-929D-7A8CE0F4227E}" destId="{2FA51302-D212-408E-A194-177719442AFD}" srcOrd="9" destOrd="0" presId="urn:microsoft.com/office/officeart/2005/8/layout/cycle5"/>
    <dgm:cxn modelId="{090505CB-7624-487F-8734-F0B3EEEED8F2}" type="presParOf" srcId="{6962D336-87C1-4009-929D-7A8CE0F4227E}" destId="{A3D4D5D2-D027-4877-9D74-10EA55E664CF}" srcOrd="10" destOrd="0" presId="urn:microsoft.com/office/officeart/2005/8/layout/cycle5"/>
    <dgm:cxn modelId="{BC491F95-6E8B-44A4-8832-F13219E37BB7}" type="presParOf" srcId="{6962D336-87C1-4009-929D-7A8CE0F4227E}" destId="{0536189A-C618-4EDE-8D74-E77E4F0A4A51}" srcOrd="11" destOrd="0" presId="urn:microsoft.com/office/officeart/2005/8/layout/cycle5"/>
    <dgm:cxn modelId="{D54C391A-AE4B-4888-B340-07BC5504D949}" type="presParOf" srcId="{6962D336-87C1-4009-929D-7A8CE0F4227E}" destId="{88E5EBC4-D55C-4316-9DF7-1ECCF6D658DE}" srcOrd="12" destOrd="0" presId="urn:microsoft.com/office/officeart/2005/8/layout/cycle5"/>
    <dgm:cxn modelId="{39FDD440-80B2-427F-AAD9-28FC8B087547}" type="presParOf" srcId="{6962D336-87C1-4009-929D-7A8CE0F4227E}" destId="{A62C7576-3E5A-4886-94F6-8455B62E5C7F}" srcOrd="13" destOrd="0" presId="urn:microsoft.com/office/officeart/2005/8/layout/cycle5"/>
    <dgm:cxn modelId="{182E540C-1EC6-4F5A-BAA8-211ACC89DD79}" type="presParOf" srcId="{6962D336-87C1-4009-929D-7A8CE0F4227E}" destId="{BA60028F-BDBD-4446-81C6-CB0BEEFBC7F4}" srcOrd="14" destOrd="0" presId="urn:microsoft.com/office/officeart/2005/8/layout/cycle5"/>
    <dgm:cxn modelId="{6A74177A-1F23-4942-89B8-0EAF474C5695}" type="presParOf" srcId="{6962D336-87C1-4009-929D-7A8CE0F4227E}" destId="{187C4741-F0F1-41A3-961E-B268842E0F81}" srcOrd="15" destOrd="0" presId="urn:microsoft.com/office/officeart/2005/8/layout/cycle5"/>
    <dgm:cxn modelId="{692AE41C-17C9-42D2-927D-15D47614C526}" type="presParOf" srcId="{6962D336-87C1-4009-929D-7A8CE0F4227E}" destId="{43CF30D5-2B7C-4468-8424-41EEF487FE35}" srcOrd="16" destOrd="0" presId="urn:microsoft.com/office/officeart/2005/8/layout/cycle5"/>
    <dgm:cxn modelId="{64EB831D-2707-4A9F-9A9A-994D89907E37}" type="presParOf" srcId="{6962D336-87C1-4009-929D-7A8CE0F4227E}" destId="{BA6938A0-C119-41C5-8696-7CC8CD38A44D}" srcOrd="17" destOrd="0" presId="urn:microsoft.com/office/officeart/2005/8/layout/cycle5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6B5827D8-E416-44FD-A8DA-1E4818854A07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B4E665BD-D754-41AB-866B-E33084BCDC6F}">
      <dgm:prSet phldrT="[Text]" custT="1"/>
      <dgm:spPr/>
      <dgm:t>
        <a:bodyPr/>
        <a:lstStyle/>
        <a:p>
          <a:r>
            <a:rPr lang="en-CA" sz="5300" dirty="0" smtClean="0"/>
            <a:t>Deliver PDF</a:t>
          </a:r>
          <a:endParaRPr lang="en-CA" sz="5300" dirty="0"/>
        </a:p>
      </dgm:t>
    </dgm:pt>
    <dgm:pt modelId="{1DF37EFC-5352-49DE-9683-37005D1DEF84}" type="sibTrans" cxnId="{CB1B7616-623D-48FF-9CC2-E3E4D519FE9B}">
      <dgm:prSet/>
      <dgm:spPr/>
      <dgm:t>
        <a:bodyPr/>
        <a:lstStyle/>
        <a:p>
          <a:endParaRPr lang="en-CA"/>
        </a:p>
      </dgm:t>
    </dgm:pt>
    <dgm:pt modelId="{DCE68205-F1C9-4BDD-9313-0FA74BA0FF99}" type="parTrans" cxnId="{CB1B7616-623D-48FF-9CC2-E3E4D519FE9B}">
      <dgm:prSet/>
      <dgm:spPr/>
      <dgm:t>
        <a:bodyPr/>
        <a:lstStyle/>
        <a:p>
          <a:endParaRPr lang="en-CA"/>
        </a:p>
      </dgm:t>
    </dgm:pt>
    <dgm:pt modelId="{38B9B4D6-E25A-4896-AFFA-7B178EC35377}" type="pres">
      <dgm:prSet presAssocID="{6B5827D8-E416-44FD-A8DA-1E4818854A07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CA"/>
        </a:p>
      </dgm:t>
    </dgm:pt>
    <dgm:pt modelId="{1504102A-EF91-4A2D-B993-81F313AB2C2D}" type="pres">
      <dgm:prSet presAssocID="{B4E665BD-D754-41AB-866B-E33084BCDC6F}" presName="thickLine" presStyleLbl="alignNode1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CA"/>
        </a:p>
      </dgm:t>
    </dgm:pt>
    <dgm:pt modelId="{246E4F10-2DE3-4270-B876-908454E745EC}" type="pres">
      <dgm:prSet presAssocID="{B4E665BD-D754-41AB-866B-E33084BCDC6F}" presName="horz1" presStyleCnt="0"/>
      <dgm:spPr/>
    </dgm:pt>
    <dgm:pt modelId="{17C8DDEF-D934-4877-AF8C-8B6D63200BD6}" type="pres">
      <dgm:prSet presAssocID="{B4E665BD-D754-41AB-866B-E33084BCDC6F}" presName="tx1" presStyleLbl="revTx" presStyleIdx="0" presStyleCnt="1" custScaleX="500000"/>
      <dgm:spPr/>
      <dgm:t>
        <a:bodyPr/>
        <a:lstStyle/>
        <a:p>
          <a:endParaRPr lang="en-CA"/>
        </a:p>
      </dgm:t>
    </dgm:pt>
    <dgm:pt modelId="{820F0FA8-35B3-4E9B-A3B7-D2049760A0E1}" type="pres">
      <dgm:prSet presAssocID="{B4E665BD-D754-41AB-866B-E33084BCDC6F}" presName="vert1" presStyleCnt="0"/>
      <dgm:spPr/>
    </dgm:pt>
  </dgm:ptLst>
  <dgm:cxnLst>
    <dgm:cxn modelId="{CB1B7616-623D-48FF-9CC2-E3E4D519FE9B}" srcId="{6B5827D8-E416-44FD-A8DA-1E4818854A07}" destId="{B4E665BD-D754-41AB-866B-E33084BCDC6F}" srcOrd="0" destOrd="0" parTransId="{DCE68205-F1C9-4BDD-9313-0FA74BA0FF99}" sibTransId="{1DF37EFC-5352-49DE-9683-37005D1DEF84}"/>
    <dgm:cxn modelId="{CD688C2E-76DD-44E0-8E52-E7221C7A8AE4}" type="presOf" srcId="{B4E665BD-D754-41AB-866B-E33084BCDC6F}" destId="{17C8DDEF-D934-4877-AF8C-8B6D63200BD6}" srcOrd="0" destOrd="0" presId="urn:microsoft.com/office/officeart/2008/layout/LinedList"/>
    <dgm:cxn modelId="{94B7A21A-46F9-4E12-9B15-39835E3D47EE}" type="presOf" srcId="{6B5827D8-E416-44FD-A8DA-1E4818854A07}" destId="{38B9B4D6-E25A-4896-AFFA-7B178EC35377}" srcOrd="0" destOrd="0" presId="urn:microsoft.com/office/officeart/2008/layout/LinedList"/>
    <dgm:cxn modelId="{2B8B58AE-6D9E-41CB-9E11-795E762946C8}" type="presParOf" srcId="{38B9B4D6-E25A-4896-AFFA-7B178EC35377}" destId="{1504102A-EF91-4A2D-B993-81F313AB2C2D}" srcOrd="0" destOrd="0" presId="urn:microsoft.com/office/officeart/2008/layout/LinedList"/>
    <dgm:cxn modelId="{C1769E82-69A5-4E70-A395-50D3AF1FC83F}" type="presParOf" srcId="{38B9B4D6-E25A-4896-AFFA-7B178EC35377}" destId="{246E4F10-2DE3-4270-B876-908454E745EC}" srcOrd="1" destOrd="0" presId="urn:microsoft.com/office/officeart/2008/layout/LinedList"/>
    <dgm:cxn modelId="{37540525-2939-4D02-8926-9E44ED351984}" type="presParOf" srcId="{246E4F10-2DE3-4270-B876-908454E745EC}" destId="{17C8DDEF-D934-4877-AF8C-8B6D63200BD6}" srcOrd="0" destOrd="0" presId="urn:microsoft.com/office/officeart/2008/layout/LinedList"/>
    <dgm:cxn modelId="{B693EA58-D884-4C3B-98A0-9AA73A5E23DA}" type="presParOf" srcId="{246E4F10-2DE3-4270-B876-908454E745EC}" destId="{820F0FA8-35B3-4E9B-A3B7-D2049760A0E1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6B5827D8-E416-44FD-A8DA-1E4818854A07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CE085AE5-436E-434A-9156-C88699ACAD57}">
      <dgm:prSet phldrT="[Text]"/>
      <dgm:spPr/>
      <dgm:t>
        <a:bodyPr/>
        <a:lstStyle/>
        <a:p>
          <a:r>
            <a:rPr lang="en-CA" dirty="0" smtClean="0"/>
            <a:t>Fulfill PDA</a:t>
          </a:r>
        </a:p>
      </dgm:t>
    </dgm:pt>
    <dgm:pt modelId="{E015F1CE-DDC5-44DF-8B45-0D9274319DD4}" type="parTrans" cxnId="{7BA11E91-49A3-4F68-BE88-3C81EFE867CF}">
      <dgm:prSet/>
      <dgm:spPr/>
      <dgm:t>
        <a:bodyPr/>
        <a:lstStyle/>
        <a:p>
          <a:endParaRPr lang="en-CA"/>
        </a:p>
      </dgm:t>
    </dgm:pt>
    <dgm:pt modelId="{E2709A98-4496-4115-8C84-6854103F973C}" type="sibTrans" cxnId="{7BA11E91-49A3-4F68-BE88-3C81EFE867CF}">
      <dgm:prSet/>
      <dgm:spPr/>
      <dgm:t>
        <a:bodyPr/>
        <a:lstStyle/>
        <a:p>
          <a:endParaRPr lang="en-CA"/>
        </a:p>
      </dgm:t>
    </dgm:pt>
    <dgm:pt modelId="{C402B087-276C-43A7-90F4-C95D9A48F999}">
      <dgm:prSet phldrT="[Text]"/>
      <dgm:spPr/>
      <dgm:t>
        <a:bodyPr/>
        <a:lstStyle/>
        <a:p>
          <a:r>
            <a:rPr lang="en-CA" dirty="0" smtClean="0"/>
            <a:t>Use Copyright Assessment Tool</a:t>
          </a:r>
          <a:endParaRPr lang="en-CA" dirty="0"/>
        </a:p>
      </dgm:t>
    </dgm:pt>
    <dgm:pt modelId="{9E5CE071-79C2-4432-9B2C-88FDB625DA4D}" type="parTrans" cxnId="{292E7187-BCA2-4EE1-BF94-34FF87EB889B}">
      <dgm:prSet/>
      <dgm:spPr/>
      <dgm:t>
        <a:bodyPr/>
        <a:lstStyle/>
        <a:p>
          <a:endParaRPr lang="en-CA"/>
        </a:p>
      </dgm:t>
    </dgm:pt>
    <dgm:pt modelId="{16311F77-3009-472D-B42A-8009CF88ED23}" type="sibTrans" cxnId="{292E7187-BCA2-4EE1-BF94-34FF87EB889B}">
      <dgm:prSet/>
      <dgm:spPr/>
      <dgm:t>
        <a:bodyPr/>
        <a:lstStyle/>
        <a:p>
          <a:endParaRPr lang="en-CA"/>
        </a:p>
      </dgm:t>
    </dgm:pt>
    <dgm:pt modelId="{CCB6740A-953E-47B1-9CE8-206874BEB71E}">
      <dgm:prSet phldrT="[Text]"/>
      <dgm:spPr/>
      <dgm:t>
        <a:bodyPr/>
        <a:lstStyle/>
        <a:p>
          <a:r>
            <a:rPr lang="en-CA" dirty="0" smtClean="0"/>
            <a:t>Update archival description</a:t>
          </a:r>
        </a:p>
      </dgm:t>
    </dgm:pt>
    <dgm:pt modelId="{1756488D-794D-49E4-BEC1-AB4F9F59FA44}" type="parTrans" cxnId="{969FD4B1-E57D-4FF1-BF68-7ADF25D024EB}">
      <dgm:prSet/>
      <dgm:spPr/>
      <dgm:t>
        <a:bodyPr/>
        <a:lstStyle/>
        <a:p>
          <a:endParaRPr lang="en-CA"/>
        </a:p>
      </dgm:t>
    </dgm:pt>
    <dgm:pt modelId="{29128263-C367-4D4C-9A43-8A912950913A}" type="sibTrans" cxnId="{969FD4B1-E57D-4FF1-BF68-7ADF25D024EB}">
      <dgm:prSet/>
      <dgm:spPr/>
      <dgm:t>
        <a:bodyPr/>
        <a:lstStyle/>
        <a:p>
          <a:endParaRPr lang="en-CA"/>
        </a:p>
      </dgm:t>
    </dgm:pt>
    <dgm:pt modelId="{09256BD3-A30D-4D2B-8FC4-04D7A1BC8833}">
      <dgm:prSet phldrT="[Text]"/>
      <dgm:spPr/>
      <dgm:t>
        <a:bodyPr/>
        <a:lstStyle/>
        <a:p>
          <a:r>
            <a:rPr lang="en-CA" smtClean="0"/>
            <a:t>Upload </a:t>
          </a:r>
          <a:r>
            <a:rPr lang="en-CA" dirty="0" smtClean="0"/>
            <a:t>to archives catalogue if permissible</a:t>
          </a:r>
          <a:endParaRPr lang="en-CA" dirty="0"/>
        </a:p>
      </dgm:t>
    </dgm:pt>
    <dgm:pt modelId="{755BF2EB-3983-4B22-8FCE-6CBDD78BBAF5}" type="parTrans" cxnId="{2BBDFE4D-0B5B-43EF-942C-2443A070CF76}">
      <dgm:prSet/>
      <dgm:spPr/>
      <dgm:t>
        <a:bodyPr/>
        <a:lstStyle/>
        <a:p>
          <a:endParaRPr lang="en-CA"/>
        </a:p>
      </dgm:t>
    </dgm:pt>
    <dgm:pt modelId="{093CE75E-6744-463C-83FF-B4ACD642C9EE}" type="sibTrans" cxnId="{2BBDFE4D-0B5B-43EF-942C-2443A070CF76}">
      <dgm:prSet/>
      <dgm:spPr/>
      <dgm:t>
        <a:bodyPr/>
        <a:lstStyle/>
        <a:p>
          <a:endParaRPr lang="en-CA"/>
        </a:p>
      </dgm:t>
    </dgm:pt>
    <dgm:pt modelId="{38B9B4D6-E25A-4896-AFFA-7B178EC35377}" type="pres">
      <dgm:prSet presAssocID="{6B5827D8-E416-44FD-A8DA-1E4818854A07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CA"/>
        </a:p>
      </dgm:t>
    </dgm:pt>
    <dgm:pt modelId="{77815451-032C-4897-89B4-2C236A3FF9B1}" type="pres">
      <dgm:prSet presAssocID="{CE085AE5-436E-434A-9156-C88699ACAD57}" presName="thickLine" presStyleLbl="alignNode1" presStyleIdx="0" presStyleCnt="4"/>
      <dgm:spPr/>
    </dgm:pt>
    <dgm:pt modelId="{E9333A38-095F-4CF8-BD16-225AA2E64109}" type="pres">
      <dgm:prSet presAssocID="{CE085AE5-436E-434A-9156-C88699ACAD57}" presName="horz1" presStyleCnt="0"/>
      <dgm:spPr/>
    </dgm:pt>
    <dgm:pt modelId="{21A5AD23-9F6E-4CB5-BDC1-0A1FE83B7E91}" type="pres">
      <dgm:prSet presAssocID="{CE085AE5-436E-434A-9156-C88699ACAD57}" presName="tx1" presStyleLbl="revTx" presStyleIdx="0" presStyleCnt="4"/>
      <dgm:spPr/>
      <dgm:t>
        <a:bodyPr/>
        <a:lstStyle/>
        <a:p>
          <a:endParaRPr lang="en-CA"/>
        </a:p>
      </dgm:t>
    </dgm:pt>
    <dgm:pt modelId="{C51D2657-C189-4F1A-9A13-1122E5BBFD94}" type="pres">
      <dgm:prSet presAssocID="{CE085AE5-436E-434A-9156-C88699ACAD57}" presName="vert1" presStyleCnt="0"/>
      <dgm:spPr/>
    </dgm:pt>
    <dgm:pt modelId="{BD2B3E77-097B-4922-9E7B-05872E8DA8BE}" type="pres">
      <dgm:prSet presAssocID="{CCB6740A-953E-47B1-9CE8-206874BEB71E}" presName="thickLine" presStyleLbl="alignNode1" presStyleIdx="1" presStyleCnt="4"/>
      <dgm:spPr/>
    </dgm:pt>
    <dgm:pt modelId="{1941126B-90E0-4AD2-B90B-B3A4C1A32DE5}" type="pres">
      <dgm:prSet presAssocID="{CCB6740A-953E-47B1-9CE8-206874BEB71E}" presName="horz1" presStyleCnt="0"/>
      <dgm:spPr/>
    </dgm:pt>
    <dgm:pt modelId="{7493A7F9-0706-48FD-9503-4EDDD249A31E}" type="pres">
      <dgm:prSet presAssocID="{CCB6740A-953E-47B1-9CE8-206874BEB71E}" presName="tx1" presStyleLbl="revTx" presStyleIdx="1" presStyleCnt="4"/>
      <dgm:spPr/>
      <dgm:t>
        <a:bodyPr/>
        <a:lstStyle/>
        <a:p>
          <a:endParaRPr lang="en-CA"/>
        </a:p>
      </dgm:t>
    </dgm:pt>
    <dgm:pt modelId="{AC52DA2B-FF44-4D66-86A8-E1A738B0B8B0}" type="pres">
      <dgm:prSet presAssocID="{CCB6740A-953E-47B1-9CE8-206874BEB71E}" presName="vert1" presStyleCnt="0"/>
      <dgm:spPr/>
    </dgm:pt>
    <dgm:pt modelId="{571E41C1-41DB-4715-969C-49B0DF3C72A0}" type="pres">
      <dgm:prSet presAssocID="{C402B087-276C-43A7-90F4-C95D9A48F999}" presName="thickLine" presStyleLbl="alignNode1" presStyleIdx="2" presStyleCnt="4"/>
      <dgm:spPr/>
    </dgm:pt>
    <dgm:pt modelId="{39671D22-B999-44A0-9E31-1BF2A0061D1A}" type="pres">
      <dgm:prSet presAssocID="{C402B087-276C-43A7-90F4-C95D9A48F999}" presName="horz1" presStyleCnt="0"/>
      <dgm:spPr/>
    </dgm:pt>
    <dgm:pt modelId="{C72B1736-1D0A-454A-9AC2-1C4274BAF232}" type="pres">
      <dgm:prSet presAssocID="{C402B087-276C-43A7-90F4-C95D9A48F999}" presName="tx1" presStyleLbl="revTx" presStyleIdx="2" presStyleCnt="4"/>
      <dgm:spPr/>
      <dgm:t>
        <a:bodyPr/>
        <a:lstStyle/>
        <a:p>
          <a:endParaRPr lang="en-CA"/>
        </a:p>
      </dgm:t>
    </dgm:pt>
    <dgm:pt modelId="{2DDCEBCB-491D-440F-8BAA-5A85D094A531}" type="pres">
      <dgm:prSet presAssocID="{C402B087-276C-43A7-90F4-C95D9A48F999}" presName="vert1" presStyleCnt="0"/>
      <dgm:spPr/>
    </dgm:pt>
    <dgm:pt modelId="{5322930A-A2C4-4E85-91D3-B1EB1F50F363}" type="pres">
      <dgm:prSet presAssocID="{09256BD3-A30D-4D2B-8FC4-04D7A1BC8833}" presName="thickLine" presStyleLbl="alignNode1" presStyleIdx="3" presStyleCnt="4"/>
      <dgm:spPr/>
    </dgm:pt>
    <dgm:pt modelId="{55908B16-5367-466C-9D90-1B3FB203DB15}" type="pres">
      <dgm:prSet presAssocID="{09256BD3-A30D-4D2B-8FC4-04D7A1BC8833}" presName="horz1" presStyleCnt="0"/>
      <dgm:spPr/>
    </dgm:pt>
    <dgm:pt modelId="{E8A16808-2895-4943-84E0-0FEF80345083}" type="pres">
      <dgm:prSet presAssocID="{09256BD3-A30D-4D2B-8FC4-04D7A1BC8833}" presName="tx1" presStyleLbl="revTx" presStyleIdx="3" presStyleCnt="4"/>
      <dgm:spPr/>
      <dgm:t>
        <a:bodyPr/>
        <a:lstStyle/>
        <a:p>
          <a:endParaRPr lang="en-CA"/>
        </a:p>
      </dgm:t>
    </dgm:pt>
    <dgm:pt modelId="{08B8E8B6-9BC2-444E-AE39-6EF78A6AED23}" type="pres">
      <dgm:prSet presAssocID="{09256BD3-A30D-4D2B-8FC4-04D7A1BC8833}" presName="vert1" presStyleCnt="0"/>
      <dgm:spPr/>
    </dgm:pt>
  </dgm:ptLst>
  <dgm:cxnLst>
    <dgm:cxn modelId="{08F15CBB-D550-4A78-9D67-CD566BEA7B6B}" type="presOf" srcId="{CE085AE5-436E-434A-9156-C88699ACAD57}" destId="{21A5AD23-9F6E-4CB5-BDC1-0A1FE83B7E91}" srcOrd="0" destOrd="0" presId="urn:microsoft.com/office/officeart/2008/layout/LinedList"/>
    <dgm:cxn modelId="{7BA11E91-49A3-4F68-BE88-3C81EFE867CF}" srcId="{6B5827D8-E416-44FD-A8DA-1E4818854A07}" destId="{CE085AE5-436E-434A-9156-C88699ACAD57}" srcOrd="0" destOrd="0" parTransId="{E015F1CE-DDC5-44DF-8B45-0D9274319DD4}" sibTransId="{E2709A98-4496-4115-8C84-6854103F973C}"/>
    <dgm:cxn modelId="{969FD4B1-E57D-4FF1-BF68-7ADF25D024EB}" srcId="{6B5827D8-E416-44FD-A8DA-1E4818854A07}" destId="{CCB6740A-953E-47B1-9CE8-206874BEB71E}" srcOrd="1" destOrd="0" parTransId="{1756488D-794D-49E4-BEC1-AB4F9F59FA44}" sibTransId="{29128263-C367-4D4C-9A43-8A912950913A}"/>
    <dgm:cxn modelId="{292E7187-BCA2-4EE1-BF94-34FF87EB889B}" srcId="{6B5827D8-E416-44FD-A8DA-1E4818854A07}" destId="{C402B087-276C-43A7-90F4-C95D9A48F999}" srcOrd="2" destOrd="0" parTransId="{9E5CE071-79C2-4432-9B2C-88FDB625DA4D}" sibTransId="{16311F77-3009-472D-B42A-8009CF88ED23}"/>
    <dgm:cxn modelId="{B467A505-8D04-4C55-81C6-AE1F2777C62D}" type="presOf" srcId="{09256BD3-A30D-4D2B-8FC4-04D7A1BC8833}" destId="{E8A16808-2895-4943-84E0-0FEF80345083}" srcOrd="0" destOrd="0" presId="urn:microsoft.com/office/officeart/2008/layout/LinedList"/>
    <dgm:cxn modelId="{2BBDFE4D-0B5B-43EF-942C-2443A070CF76}" srcId="{6B5827D8-E416-44FD-A8DA-1E4818854A07}" destId="{09256BD3-A30D-4D2B-8FC4-04D7A1BC8833}" srcOrd="3" destOrd="0" parTransId="{755BF2EB-3983-4B22-8FCE-6CBDD78BBAF5}" sibTransId="{093CE75E-6744-463C-83FF-B4ACD642C9EE}"/>
    <dgm:cxn modelId="{70C6FC84-D504-4654-9528-E6196E534C67}" type="presOf" srcId="{6B5827D8-E416-44FD-A8DA-1E4818854A07}" destId="{38B9B4D6-E25A-4896-AFFA-7B178EC35377}" srcOrd="0" destOrd="0" presId="urn:microsoft.com/office/officeart/2008/layout/LinedList"/>
    <dgm:cxn modelId="{6325EDAA-5847-4322-B47A-383B0BE5D874}" type="presOf" srcId="{C402B087-276C-43A7-90F4-C95D9A48F999}" destId="{C72B1736-1D0A-454A-9AC2-1C4274BAF232}" srcOrd="0" destOrd="0" presId="urn:microsoft.com/office/officeart/2008/layout/LinedList"/>
    <dgm:cxn modelId="{EB3B9ABC-D57F-486C-B44F-F105FA529191}" type="presOf" srcId="{CCB6740A-953E-47B1-9CE8-206874BEB71E}" destId="{7493A7F9-0706-48FD-9503-4EDDD249A31E}" srcOrd="0" destOrd="0" presId="urn:microsoft.com/office/officeart/2008/layout/LinedList"/>
    <dgm:cxn modelId="{2CE1673B-D0F9-4235-9D63-05D555F2EBDE}" type="presParOf" srcId="{38B9B4D6-E25A-4896-AFFA-7B178EC35377}" destId="{77815451-032C-4897-89B4-2C236A3FF9B1}" srcOrd="0" destOrd="0" presId="urn:microsoft.com/office/officeart/2008/layout/LinedList"/>
    <dgm:cxn modelId="{8ED1A98A-2F5B-4E81-AD63-93A057BF1BF1}" type="presParOf" srcId="{38B9B4D6-E25A-4896-AFFA-7B178EC35377}" destId="{E9333A38-095F-4CF8-BD16-225AA2E64109}" srcOrd="1" destOrd="0" presId="urn:microsoft.com/office/officeart/2008/layout/LinedList"/>
    <dgm:cxn modelId="{CABA6A2D-C310-4239-A55A-AF3D55D9E287}" type="presParOf" srcId="{E9333A38-095F-4CF8-BD16-225AA2E64109}" destId="{21A5AD23-9F6E-4CB5-BDC1-0A1FE83B7E91}" srcOrd="0" destOrd="0" presId="urn:microsoft.com/office/officeart/2008/layout/LinedList"/>
    <dgm:cxn modelId="{DD4DF3D3-5F97-4954-BDEB-872FC8B68D63}" type="presParOf" srcId="{E9333A38-095F-4CF8-BD16-225AA2E64109}" destId="{C51D2657-C189-4F1A-9A13-1122E5BBFD94}" srcOrd="1" destOrd="0" presId="urn:microsoft.com/office/officeart/2008/layout/LinedList"/>
    <dgm:cxn modelId="{81569E1F-E39B-45EA-A2F1-B9F58F1F7CE7}" type="presParOf" srcId="{38B9B4D6-E25A-4896-AFFA-7B178EC35377}" destId="{BD2B3E77-097B-4922-9E7B-05872E8DA8BE}" srcOrd="2" destOrd="0" presId="urn:microsoft.com/office/officeart/2008/layout/LinedList"/>
    <dgm:cxn modelId="{1FA39064-DFE9-4B51-8376-9BCE9F482C52}" type="presParOf" srcId="{38B9B4D6-E25A-4896-AFFA-7B178EC35377}" destId="{1941126B-90E0-4AD2-B90B-B3A4C1A32DE5}" srcOrd="3" destOrd="0" presId="urn:microsoft.com/office/officeart/2008/layout/LinedList"/>
    <dgm:cxn modelId="{C1D411D9-C525-4309-BFA6-AA0DD9C87FE4}" type="presParOf" srcId="{1941126B-90E0-4AD2-B90B-B3A4C1A32DE5}" destId="{7493A7F9-0706-48FD-9503-4EDDD249A31E}" srcOrd="0" destOrd="0" presId="urn:microsoft.com/office/officeart/2008/layout/LinedList"/>
    <dgm:cxn modelId="{F66BABC1-5029-496F-9A5A-2254B8CDDCC2}" type="presParOf" srcId="{1941126B-90E0-4AD2-B90B-B3A4C1A32DE5}" destId="{AC52DA2B-FF44-4D66-86A8-E1A738B0B8B0}" srcOrd="1" destOrd="0" presId="urn:microsoft.com/office/officeart/2008/layout/LinedList"/>
    <dgm:cxn modelId="{251479D7-CC1C-4482-9ACC-B78F324B1CF9}" type="presParOf" srcId="{38B9B4D6-E25A-4896-AFFA-7B178EC35377}" destId="{571E41C1-41DB-4715-969C-49B0DF3C72A0}" srcOrd="4" destOrd="0" presId="urn:microsoft.com/office/officeart/2008/layout/LinedList"/>
    <dgm:cxn modelId="{C542D7F6-3FBE-496E-A425-1FB46C702396}" type="presParOf" srcId="{38B9B4D6-E25A-4896-AFFA-7B178EC35377}" destId="{39671D22-B999-44A0-9E31-1BF2A0061D1A}" srcOrd="5" destOrd="0" presId="urn:microsoft.com/office/officeart/2008/layout/LinedList"/>
    <dgm:cxn modelId="{7B07280F-6EA0-4F59-B0C7-E6C0364E2A3D}" type="presParOf" srcId="{39671D22-B999-44A0-9E31-1BF2A0061D1A}" destId="{C72B1736-1D0A-454A-9AC2-1C4274BAF232}" srcOrd="0" destOrd="0" presId="urn:microsoft.com/office/officeart/2008/layout/LinedList"/>
    <dgm:cxn modelId="{AB491BAD-33ED-43A9-B3B8-AB029D9F8A4A}" type="presParOf" srcId="{39671D22-B999-44A0-9E31-1BF2A0061D1A}" destId="{2DDCEBCB-491D-440F-8BAA-5A85D094A531}" srcOrd="1" destOrd="0" presId="urn:microsoft.com/office/officeart/2008/layout/LinedList"/>
    <dgm:cxn modelId="{3C2A2E33-2276-494D-8D24-16D62535392A}" type="presParOf" srcId="{38B9B4D6-E25A-4896-AFFA-7B178EC35377}" destId="{5322930A-A2C4-4E85-91D3-B1EB1F50F363}" srcOrd="6" destOrd="0" presId="urn:microsoft.com/office/officeart/2008/layout/LinedList"/>
    <dgm:cxn modelId="{85FE160A-02CB-4735-A0C8-BA13D329F8E1}" type="presParOf" srcId="{38B9B4D6-E25A-4896-AFFA-7B178EC35377}" destId="{55908B16-5367-466C-9D90-1B3FB203DB15}" srcOrd="7" destOrd="0" presId="urn:microsoft.com/office/officeart/2008/layout/LinedList"/>
    <dgm:cxn modelId="{D58427C9-C863-4122-9A24-7ED21B92CEC6}" type="presParOf" srcId="{55908B16-5367-466C-9D90-1B3FB203DB15}" destId="{E8A16808-2895-4943-84E0-0FEF80345083}" srcOrd="0" destOrd="0" presId="urn:microsoft.com/office/officeart/2008/layout/LinedList"/>
    <dgm:cxn modelId="{DABA712E-635C-44B2-AF46-7B53BD3813A5}" type="presParOf" srcId="{55908B16-5367-466C-9D90-1B3FB203DB15}" destId="{08B8E8B6-9BC2-444E-AE39-6EF78A6AED23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B5827D8-E416-44FD-A8DA-1E4818854A07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B4E665BD-D754-41AB-866B-E33084BCDC6F}">
      <dgm:prSet phldrT="[Text]"/>
      <dgm:spPr/>
      <dgm:t>
        <a:bodyPr/>
        <a:lstStyle/>
        <a:p>
          <a:r>
            <a:rPr lang="en-CA" dirty="0" smtClean="0"/>
            <a:t>Retrieve materials from Archives storage area</a:t>
          </a:r>
          <a:endParaRPr lang="en-CA" dirty="0"/>
        </a:p>
      </dgm:t>
    </dgm:pt>
    <dgm:pt modelId="{1DF37EFC-5352-49DE-9683-37005D1DEF84}" type="sibTrans" cxnId="{CB1B7616-623D-48FF-9CC2-E3E4D519FE9B}">
      <dgm:prSet/>
      <dgm:spPr/>
      <dgm:t>
        <a:bodyPr/>
        <a:lstStyle/>
        <a:p>
          <a:endParaRPr lang="en-CA"/>
        </a:p>
      </dgm:t>
    </dgm:pt>
    <dgm:pt modelId="{DCE68205-F1C9-4BDD-9313-0FA74BA0FF99}" type="parTrans" cxnId="{CB1B7616-623D-48FF-9CC2-E3E4D519FE9B}">
      <dgm:prSet/>
      <dgm:spPr/>
      <dgm:t>
        <a:bodyPr/>
        <a:lstStyle/>
        <a:p>
          <a:endParaRPr lang="en-CA"/>
        </a:p>
      </dgm:t>
    </dgm:pt>
    <dgm:pt modelId="{0E46D5BF-5E0E-4154-8597-D26BA0B8BD07}">
      <dgm:prSet phldrT="[Text]"/>
      <dgm:spPr/>
      <dgm:t>
        <a:bodyPr/>
        <a:lstStyle/>
        <a:p>
          <a:r>
            <a:rPr lang="en-CA" dirty="0" smtClean="0"/>
            <a:t>Print PDA and  attach to cover of folder(s)</a:t>
          </a:r>
        </a:p>
      </dgm:t>
    </dgm:pt>
    <dgm:pt modelId="{19A5E1DB-81C5-4C28-BAE9-9C0BEA4486A2}" type="parTrans" cxnId="{F400B684-99C9-4339-9727-FF50CF0164A6}">
      <dgm:prSet/>
      <dgm:spPr/>
      <dgm:t>
        <a:bodyPr/>
        <a:lstStyle/>
        <a:p>
          <a:endParaRPr lang="en-CA"/>
        </a:p>
      </dgm:t>
    </dgm:pt>
    <dgm:pt modelId="{B45C9F0E-2F48-4DF9-B88F-95EE3CAF1F48}" type="sibTrans" cxnId="{F400B684-99C9-4339-9727-FF50CF0164A6}">
      <dgm:prSet/>
      <dgm:spPr/>
      <dgm:t>
        <a:bodyPr/>
        <a:lstStyle/>
        <a:p>
          <a:endParaRPr lang="en-CA"/>
        </a:p>
      </dgm:t>
    </dgm:pt>
    <dgm:pt modelId="{2D9A135E-0171-4770-9BC3-BCFC89CC78B8}">
      <dgm:prSet phldrT="[Text]"/>
      <dgm:spPr/>
      <dgm:t>
        <a:bodyPr/>
        <a:lstStyle/>
        <a:p>
          <a:r>
            <a:rPr lang="en-CA" dirty="0" smtClean="0"/>
            <a:t>Determine if request can be fulfilled</a:t>
          </a:r>
        </a:p>
      </dgm:t>
    </dgm:pt>
    <dgm:pt modelId="{17DD43BB-BF7B-486C-8721-33157371D0FD}" type="parTrans" cxnId="{2D603443-EF49-41E9-B70E-3B47A7E93336}">
      <dgm:prSet/>
      <dgm:spPr/>
      <dgm:t>
        <a:bodyPr/>
        <a:lstStyle/>
        <a:p>
          <a:endParaRPr lang="en-CA"/>
        </a:p>
      </dgm:t>
    </dgm:pt>
    <dgm:pt modelId="{E61114D4-CB73-4A3B-87DD-95E4124E5257}" type="sibTrans" cxnId="{2D603443-EF49-41E9-B70E-3B47A7E93336}">
      <dgm:prSet/>
      <dgm:spPr/>
      <dgm:t>
        <a:bodyPr/>
        <a:lstStyle/>
        <a:p>
          <a:endParaRPr lang="en-CA"/>
        </a:p>
      </dgm:t>
    </dgm:pt>
    <dgm:pt modelId="{38B9B4D6-E25A-4896-AFFA-7B178EC35377}" type="pres">
      <dgm:prSet presAssocID="{6B5827D8-E416-44FD-A8DA-1E4818854A07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CA"/>
        </a:p>
      </dgm:t>
    </dgm:pt>
    <dgm:pt modelId="{1504102A-EF91-4A2D-B993-81F313AB2C2D}" type="pres">
      <dgm:prSet presAssocID="{B4E665BD-D754-41AB-866B-E33084BCDC6F}" presName="thickLine" presStyleLbl="alignNod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CA"/>
        </a:p>
      </dgm:t>
    </dgm:pt>
    <dgm:pt modelId="{246E4F10-2DE3-4270-B876-908454E745EC}" type="pres">
      <dgm:prSet presAssocID="{B4E665BD-D754-41AB-866B-E33084BCDC6F}" presName="horz1" presStyleCnt="0"/>
      <dgm:spPr/>
    </dgm:pt>
    <dgm:pt modelId="{17C8DDEF-D934-4877-AF8C-8B6D63200BD6}" type="pres">
      <dgm:prSet presAssocID="{B4E665BD-D754-41AB-866B-E33084BCDC6F}" presName="tx1" presStyleLbl="revTx" presStyleIdx="0" presStyleCnt="3" custScaleX="500000"/>
      <dgm:spPr/>
      <dgm:t>
        <a:bodyPr/>
        <a:lstStyle/>
        <a:p>
          <a:endParaRPr lang="en-CA"/>
        </a:p>
      </dgm:t>
    </dgm:pt>
    <dgm:pt modelId="{820F0FA8-35B3-4E9B-A3B7-D2049760A0E1}" type="pres">
      <dgm:prSet presAssocID="{B4E665BD-D754-41AB-866B-E33084BCDC6F}" presName="vert1" presStyleCnt="0"/>
      <dgm:spPr/>
    </dgm:pt>
    <dgm:pt modelId="{5341691A-083B-4D81-BDDE-31B45D294226}" type="pres">
      <dgm:prSet presAssocID="{0E46D5BF-5E0E-4154-8597-D26BA0B8BD07}" presName="thickLine" presStyleLbl="alignNode1" presStyleIdx="1" presStyleCnt="3"/>
      <dgm:spPr/>
    </dgm:pt>
    <dgm:pt modelId="{C5A93948-1D60-4265-A139-05FBA0024556}" type="pres">
      <dgm:prSet presAssocID="{0E46D5BF-5E0E-4154-8597-D26BA0B8BD07}" presName="horz1" presStyleCnt="0"/>
      <dgm:spPr/>
    </dgm:pt>
    <dgm:pt modelId="{A8E4EE6F-BB20-485A-9B3B-BE2DC69E8005}" type="pres">
      <dgm:prSet presAssocID="{0E46D5BF-5E0E-4154-8597-D26BA0B8BD07}" presName="tx1" presStyleLbl="revTx" presStyleIdx="1" presStyleCnt="3"/>
      <dgm:spPr/>
      <dgm:t>
        <a:bodyPr/>
        <a:lstStyle/>
        <a:p>
          <a:endParaRPr lang="en-CA"/>
        </a:p>
      </dgm:t>
    </dgm:pt>
    <dgm:pt modelId="{10DDD3B2-4802-4CBF-9A5C-B84FEDCDD908}" type="pres">
      <dgm:prSet presAssocID="{0E46D5BF-5E0E-4154-8597-D26BA0B8BD07}" presName="vert1" presStyleCnt="0"/>
      <dgm:spPr/>
    </dgm:pt>
    <dgm:pt modelId="{ECD0F9B7-5CD1-41C2-AC78-ECD4C3C1C35F}" type="pres">
      <dgm:prSet presAssocID="{2D9A135E-0171-4770-9BC3-BCFC89CC78B8}" presName="thickLine" presStyleLbl="alignNode1" presStyleIdx="2" presStyleCnt="3"/>
      <dgm:spPr/>
    </dgm:pt>
    <dgm:pt modelId="{26BA0444-BA49-4F05-895A-6193F1C9F2B2}" type="pres">
      <dgm:prSet presAssocID="{2D9A135E-0171-4770-9BC3-BCFC89CC78B8}" presName="horz1" presStyleCnt="0"/>
      <dgm:spPr/>
    </dgm:pt>
    <dgm:pt modelId="{5D4124A8-E73C-464D-A3CF-0B2CAF834E42}" type="pres">
      <dgm:prSet presAssocID="{2D9A135E-0171-4770-9BC3-BCFC89CC78B8}" presName="tx1" presStyleLbl="revTx" presStyleIdx="2" presStyleCnt="3"/>
      <dgm:spPr/>
      <dgm:t>
        <a:bodyPr/>
        <a:lstStyle/>
        <a:p>
          <a:endParaRPr lang="en-CA"/>
        </a:p>
      </dgm:t>
    </dgm:pt>
    <dgm:pt modelId="{1F31CB0D-5801-40A8-87A8-1CB5011DB226}" type="pres">
      <dgm:prSet presAssocID="{2D9A135E-0171-4770-9BC3-BCFC89CC78B8}" presName="vert1" presStyleCnt="0"/>
      <dgm:spPr/>
    </dgm:pt>
  </dgm:ptLst>
  <dgm:cxnLst>
    <dgm:cxn modelId="{F400B684-99C9-4339-9727-FF50CF0164A6}" srcId="{6B5827D8-E416-44FD-A8DA-1E4818854A07}" destId="{0E46D5BF-5E0E-4154-8597-D26BA0B8BD07}" srcOrd="1" destOrd="0" parTransId="{19A5E1DB-81C5-4C28-BAE9-9C0BEA4486A2}" sibTransId="{B45C9F0E-2F48-4DF9-B88F-95EE3CAF1F48}"/>
    <dgm:cxn modelId="{8ED65D09-09F5-4147-9428-CE0E4B1CFE91}" type="presOf" srcId="{6B5827D8-E416-44FD-A8DA-1E4818854A07}" destId="{38B9B4D6-E25A-4896-AFFA-7B178EC35377}" srcOrd="0" destOrd="0" presId="urn:microsoft.com/office/officeart/2008/layout/LinedList"/>
    <dgm:cxn modelId="{2D603443-EF49-41E9-B70E-3B47A7E93336}" srcId="{6B5827D8-E416-44FD-A8DA-1E4818854A07}" destId="{2D9A135E-0171-4770-9BC3-BCFC89CC78B8}" srcOrd="2" destOrd="0" parTransId="{17DD43BB-BF7B-486C-8721-33157371D0FD}" sibTransId="{E61114D4-CB73-4A3B-87DD-95E4124E5257}"/>
    <dgm:cxn modelId="{CB1B7616-623D-48FF-9CC2-E3E4D519FE9B}" srcId="{6B5827D8-E416-44FD-A8DA-1E4818854A07}" destId="{B4E665BD-D754-41AB-866B-E33084BCDC6F}" srcOrd="0" destOrd="0" parTransId="{DCE68205-F1C9-4BDD-9313-0FA74BA0FF99}" sibTransId="{1DF37EFC-5352-49DE-9683-37005D1DEF84}"/>
    <dgm:cxn modelId="{A76C5E8B-7F85-4BD0-BC14-29B8226CBF41}" type="presOf" srcId="{0E46D5BF-5E0E-4154-8597-D26BA0B8BD07}" destId="{A8E4EE6F-BB20-485A-9B3B-BE2DC69E8005}" srcOrd="0" destOrd="0" presId="urn:microsoft.com/office/officeart/2008/layout/LinedList"/>
    <dgm:cxn modelId="{5530C43B-4952-4C21-ADAF-6DEFFA5F9475}" type="presOf" srcId="{B4E665BD-D754-41AB-866B-E33084BCDC6F}" destId="{17C8DDEF-D934-4877-AF8C-8B6D63200BD6}" srcOrd="0" destOrd="0" presId="urn:microsoft.com/office/officeart/2008/layout/LinedList"/>
    <dgm:cxn modelId="{4E3ED213-3A96-488B-B6EE-F0D365FFB959}" type="presOf" srcId="{2D9A135E-0171-4770-9BC3-BCFC89CC78B8}" destId="{5D4124A8-E73C-464D-A3CF-0B2CAF834E42}" srcOrd="0" destOrd="0" presId="urn:microsoft.com/office/officeart/2008/layout/LinedList"/>
    <dgm:cxn modelId="{1EEA8753-8321-48CD-A871-B90BFCFF5CCD}" type="presParOf" srcId="{38B9B4D6-E25A-4896-AFFA-7B178EC35377}" destId="{1504102A-EF91-4A2D-B993-81F313AB2C2D}" srcOrd="0" destOrd="0" presId="urn:microsoft.com/office/officeart/2008/layout/LinedList"/>
    <dgm:cxn modelId="{D44FEE62-76F3-47E0-9DC1-82261D456E00}" type="presParOf" srcId="{38B9B4D6-E25A-4896-AFFA-7B178EC35377}" destId="{246E4F10-2DE3-4270-B876-908454E745EC}" srcOrd="1" destOrd="0" presId="urn:microsoft.com/office/officeart/2008/layout/LinedList"/>
    <dgm:cxn modelId="{90F5EE46-351A-4427-B8FC-627EFEB74EFD}" type="presParOf" srcId="{246E4F10-2DE3-4270-B876-908454E745EC}" destId="{17C8DDEF-D934-4877-AF8C-8B6D63200BD6}" srcOrd="0" destOrd="0" presId="urn:microsoft.com/office/officeart/2008/layout/LinedList"/>
    <dgm:cxn modelId="{E318439D-7C1B-4E35-A825-C9FD406795C2}" type="presParOf" srcId="{246E4F10-2DE3-4270-B876-908454E745EC}" destId="{820F0FA8-35B3-4E9B-A3B7-D2049760A0E1}" srcOrd="1" destOrd="0" presId="urn:microsoft.com/office/officeart/2008/layout/LinedList"/>
    <dgm:cxn modelId="{61AAAB86-4C14-4E69-B59E-802E6B171358}" type="presParOf" srcId="{38B9B4D6-E25A-4896-AFFA-7B178EC35377}" destId="{5341691A-083B-4D81-BDDE-31B45D294226}" srcOrd="2" destOrd="0" presId="urn:microsoft.com/office/officeart/2008/layout/LinedList"/>
    <dgm:cxn modelId="{AACC1BAC-776A-4D40-84B4-4AC0325D6DB5}" type="presParOf" srcId="{38B9B4D6-E25A-4896-AFFA-7B178EC35377}" destId="{C5A93948-1D60-4265-A139-05FBA0024556}" srcOrd="3" destOrd="0" presId="urn:microsoft.com/office/officeart/2008/layout/LinedList"/>
    <dgm:cxn modelId="{B5C37280-F884-4290-B12E-8A1A59E3F05B}" type="presParOf" srcId="{C5A93948-1D60-4265-A139-05FBA0024556}" destId="{A8E4EE6F-BB20-485A-9B3B-BE2DC69E8005}" srcOrd="0" destOrd="0" presId="urn:microsoft.com/office/officeart/2008/layout/LinedList"/>
    <dgm:cxn modelId="{7968E858-43BB-4AC4-8649-4EA6FFE82507}" type="presParOf" srcId="{C5A93948-1D60-4265-A139-05FBA0024556}" destId="{10DDD3B2-4802-4CBF-9A5C-B84FEDCDD908}" srcOrd="1" destOrd="0" presId="urn:microsoft.com/office/officeart/2008/layout/LinedList"/>
    <dgm:cxn modelId="{C005123D-8BC7-4309-AC93-E46517253626}" type="presParOf" srcId="{38B9B4D6-E25A-4896-AFFA-7B178EC35377}" destId="{ECD0F9B7-5CD1-41C2-AC78-ECD4C3C1C35F}" srcOrd="4" destOrd="0" presId="urn:microsoft.com/office/officeart/2008/layout/LinedList"/>
    <dgm:cxn modelId="{B37A4249-FE60-4130-9A7E-AF70F1DB42CF}" type="presParOf" srcId="{38B9B4D6-E25A-4896-AFFA-7B178EC35377}" destId="{26BA0444-BA49-4F05-895A-6193F1C9F2B2}" srcOrd="5" destOrd="0" presId="urn:microsoft.com/office/officeart/2008/layout/LinedList"/>
    <dgm:cxn modelId="{FBD50943-5EA2-4444-8C91-57D161CA53E4}" type="presParOf" srcId="{26BA0444-BA49-4F05-895A-6193F1C9F2B2}" destId="{5D4124A8-E73C-464D-A3CF-0B2CAF834E42}" srcOrd="0" destOrd="0" presId="urn:microsoft.com/office/officeart/2008/layout/LinedList"/>
    <dgm:cxn modelId="{E1375CDE-8261-4C36-A047-E1FEEE757CDB}" type="presParOf" srcId="{26BA0444-BA49-4F05-895A-6193F1C9F2B2}" destId="{1F31CB0D-5801-40A8-87A8-1CB5011DB226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47F18C4F-51FF-456B-8291-AE738BECE125}" type="doc">
      <dgm:prSet loTypeId="urn:microsoft.com/office/officeart/2005/8/layout/cycle5" loCatId="cycle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n-CA"/>
        </a:p>
      </dgm:t>
    </dgm:pt>
    <dgm:pt modelId="{309AFAA6-582E-4251-84F9-CB6EDE5CE7DE}">
      <dgm:prSet phldrT="[Text]" custT="1"/>
      <dgm:spPr>
        <a:solidFill>
          <a:srgbClr val="6CCEFF"/>
        </a:solidFill>
        <a:ln w="76200">
          <a:solidFill>
            <a:srgbClr val="6CCEFF"/>
          </a:solidFill>
        </a:ln>
      </dgm:spPr>
      <dgm:t>
        <a:bodyPr/>
        <a:lstStyle/>
        <a:p>
          <a:r>
            <a:rPr lang="en-CA" sz="1350" b="1" dirty="0" smtClean="0"/>
            <a:t>File-level Description</a:t>
          </a:r>
          <a:endParaRPr lang="en-CA" sz="1350" b="1" dirty="0"/>
        </a:p>
      </dgm:t>
    </dgm:pt>
    <dgm:pt modelId="{800BDB50-42C7-457E-8D96-BBFC672FD876}" type="parTrans" cxnId="{263FD90F-4ADB-4424-9129-60562CF1CECD}">
      <dgm:prSet/>
      <dgm:spPr/>
      <dgm:t>
        <a:bodyPr/>
        <a:lstStyle/>
        <a:p>
          <a:endParaRPr lang="en-CA" sz="1400" b="1"/>
        </a:p>
      </dgm:t>
    </dgm:pt>
    <dgm:pt modelId="{AF0519A5-1ADC-4FD2-BEE6-AA227C3E084C}" type="sibTrans" cxnId="{263FD90F-4ADB-4424-9129-60562CF1CECD}">
      <dgm:prSet/>
      <dgm:spPr/>
      <dgm:t>
        <a:bodyPr/>
        <a:lstStyle/>
        <a:p>
          <a:endParaRPr lang="en-CA" sz="1400" b="1"/>
        </a:p>
      </dgm:t>
    </dgm:pt>
    <dgm:pt modelId="{B969F6BE-C1AF-4028-BE0B-BE1286AB465D}">
      <dgm:prSet phldrT="[Text]" custT="1"/>
      <dgm:spPr>
        <a:solidFill>
          <a:srgbClr val="3CB371"/>
        </a:solidFill>
        <a:ln>
          <a:solidFill>
            <a:srgbClr val="3CB371"/>
          </a:solidFill>
        </a:ln>
      </dgm:spPr>
      <dgm:t>
        <a:bodyPr/>
        <a:lstStyle/>
        <a:p>
          <a:r>
            <a:rPr lang="en-CA" sz="1400" b="1" dirty="0" smtClean="0"/>
            <a:t>Prep Materials</a:t>
          </a:r>
          <a:endParaRPr lang="en-CA" sz="1400" b="1" dirty="0"/>
        </a:p>
      </dgm:t>
    </dgm:pt>
    <dgm:pt modelId="{CBC5E614-ED34-4CA5-A576-FC645998BE1E}" type="parTrans" cxnId="{7537FB86-41C1-44AF-AE02-F75144534C8B}">
      <dgm:prSet/>
      <dgm:spPr/>
      <dgm:t>
        <a:bodyPr/>
        <a:lstStyle/>
        <a:p>
          <a:endParaRPr lang="en-CA" sz="1400" b="1"/>
        </a:p>
      </dgm:t>
    </dgm:pt>
    <dgm:pt modelId="{3E07A7FB-F636-4956-A848-9EE9F289DD34}" type="sibTrans" cxnId="{7537FB86-41C1-44AF-AE02-F75144534C8B}">
      <dgm:prSet/>
      <dgm:spPr/>
      <dgm:t>
        <a:bodyPr/>
        <a:lstStyle/>
        <a:p>
          <a:endParaRPr lang="en-CA" sz="1400" b="1"/>
        </a:p>
      </dgm:t>
    </dgm:pt>
    <dgm:pt modelId="{D12ED7A6-6AA4-4872-8D6A-D085D5BD7128}">
      <dgm:prSet phldrT="[Text]" custT="1"/>
      <dgm:spPr>
        <a:solidFill>
          <a:srgbClr val="8B008B"/>
        </a:solidFill>
        <a:ln>
          <a:solidFill>
            <a:srgbClr val="8B008B"/>
          </a:solidFill>
        </a:ln>
      </dgm:spPr>
      <dgm:t>
        <a:bodyPr/>
        <a:lstStyle/>
        <a:p>
          <a:r>
            <a:rPr lang="en-CA" sz="1400" b="1" dirty="0" smtClean="0"/>
            <a:t>Create TIFFs</a:t>
          </a:r>
          <a:endParaRPr lang="en-CA" sz="1400" b="1" dirty="0"/>
        </a:p>
      </dgm:t>
    </dgm:pt>
    <dgm:pt modelId="{40CF3A70-C8BC-4496-A0F9-B619BAE7100A}" type="parTrans" cxnId="{7FF3AEC1-2DD2-4CBB-845D-E373551D10FD}">
      <dgm:prSet/>
      <dgm:spPr/>
      <dgm:t>
        <a:bodyPr/>
        <a:lstStyle/>
        <a:p>
          <a:endParaRPr lang="en-CA" sz="1400" b="1"/>
        </a:p>
      </dgm:t>
    </dgm:pt>
    <dgm:pt modelId="{D39A7EE7-8B4A-4DBD-B845-1196AFDAD4D6}" type="sibTrans" cxnId="{7FF3AEC1-2DD2-4CBB-845D-E373551D10FD}">
      <dgm:prSet/>
      <dgm:spPr/>
      <dgm:t>
        <a:bodyPr/>
        <a:lstStyle/>
        <a:p>
          <a:endParaRPr lang="en-CA" sz="1400" b="1"/>
        </a:p>
      </dgm:t>
    </dgm:pt>
    <dgm:pt modelId="{395597B0-01B3-42AB-990A-E2C15F543429}">
      <dgm:prSet phldrT="[Text]" custT="1"/>
      <dgm:spPr>
        <a:solidFill>
          <a:srgbClr val="F2AC00"/>
        </a:solidFill>
        <a:ln>
          <a:solidFill>
            <a:srgbClr val="F2AC00"/>
          </a:solidFill>
        </a:ln>
      </dgm:spPr>
      <dgm:t>
        <a:bodyPr/>
        <a:lstStyle/>
        <a:p>
          <a:r>
            <a:rPr lang="en-CA" sz="1400" b="1" dirty="0" smtClean="0"/>
            <a:t>Compile PDF</a:t>
          </a:r>
          <a:endParaRPr lang="en-CA" sz="1400" b="1" dirty="0"/>
        </a:p>
      </dgm:t>
    </dgm:pt>
    <dgm:pt modelId="{34213A68-FEE6-4A70-B1C2-31237B5B2F67}" type="parTrans" cxnId="{9D287564-151D-40ED-A380-5830C15D39AE}">
      <dgm:prSet/>
      <dgm:spPr/>
      <dgm:t>
        <a:bodyPr/>
        <a:lstStyle/>
        <a:p>
          <a:endParaRPr lang="en-CA" sz="1400" b="1"/>
        </a:p>
      </dgm:t>
    </dgm:pt>
    <dgm:pt modelId="{1E6E0F66-2171-46BF-B90E-86EEE207E5E6}" type="sibTrans" cxnId="{9D287564-151D-40ED-A380-5830C15D39AE}">
      <dgm:prSet/>
      <dgm:spPr/>
      <dgm:t>
        <a:bodyPr/>
        <a:lstStyle/>
        <a:p>
          <a:endParaRPr lang="en-CA" sz="1400" b="1"/>
        </a:p>
      </dgm:t>
    </dgm:pt>
    <dgm:pt modelId="{DCB9EE37-C515-440A-B662-02C6AF3CACBF}">
      <dgm:prSet phldrT="[Text]" custT="1"/>
      <dgm:spPr>
        <a:solidFill>
          <a:srgbClr val="707372"/>
        </a:solidFill>
        <a:ln>
          <a:solidFill>
            <a:srgbClr val="707372"/>
          </a:solidFill>
        </a:ln>
      </dgm:spPr>
      <dgm:t>
        <a:bodyPr/>
        <a:lstStyle/>
        <a:p>
          <a:r>
            <a:rPr lang="en-CA" sz="1400" b="1" dirty="0" smtClean="0"/>
            <a:t>OCR PDF</a:t>
          </a:r>
          <a:endParaRPr lang="en-CA" sz="1400" b="1" dirty="0"/>
        </a:p>
      </dgm:t>
    </dgm:pt>
    <dgm:pt modelId="{3066739D-11BB-4584-B652-74AC4341658B}" type="parTrans" cxnId="{E0F9057D-268C-4B00-8AA1-9A2B0981BB2E}">
      <dgm:prSet/>
      <dgm:spPr/>
      <dgm:t>
        <a:bodyPr/>
        <a:lstStyle/>
        <a:p>
          <a:endParaRPr lang="en-CA" sz="1400" b="1"/>
        </a:p>
      </dgm:t>
    </dgm:pt>
    <dgm:pt modelId="{E47F0DE7-0BA1-4D73-8F48-B42773E355BB}" type="sibTrans" cxnId="{E0F9057D-268C-4B00-8AA1-9A2B0981BB2E}">
      <dgm:prSet/>
      <dgm:spPr/>
      <dgm:t>
        <a:bodyPr/>
        <a:lstStyle/>
        <a:p>
          <a:endParaRPr lang="en-CA" sz="1400" b="1"/>
        </a:p>
      </dgm:t>
    </dgm:pt>
    <dgm:pt modelId="{D4D74FBF-DCBF-4419-9581-D5C20FC3CDA7}">
      <dgm:prSet phldrT="[Text]" custT="1"/>
      <dgm:spPr>
        <a:solidFill>
          <a:srgbClr val="FE5442"/>
        </a:solidFill>
        <a:ln>
          <a:solidFill>
            <a:srgbClr val="FE5442"/>
          </a:solidFill>
        </a:ln>
      </dgm:spPr>
      <dgm:t>
        <a:bodyPr/>
        <a:lstStyle/>
        <a:p>
          <a:r>
            <a:rPr lang="en-CA" sz="1400" b="1" dirty="0" smtClean="0"/>
            <a:t>Deliver PDF</a:t>
          </a:r>
          <a:endParaRPr lang="en-CA" sz="1400" b="1" dirty="0"/>
        </a:p>
      </dgm:t>
    </dgm:pt>
    <dgm:pt modelId="{D2BD5635-DC1D-4A47-9111-B3234317BAD6}" type="parTrans" cxnId="{2259D92A-1B08-4D1E-94C2-7FB8F3BA6968}">
      <dgm:prSet/>
      <dgm:spPr/>
      <dgm:t>
        <a:bodyPr/>
        <a:lstStyle/>
        <a:p>
          <a:endParaRPr lang="en-CA" sz="1400" b="1"/>
        </a:p>
      </dgm:t>
    </dgm:pt>
    <dgm:pt modelId="{447247A2-E83B-4908-B4EB-2A2C76775AF9}" type="sibTrans" cxnId="{2259D92A-1B08-4D1E-94C2-7FB8F3BA6968}">
      <dgm:prSet/>
      <dgm:spPr/>
      <dgm:t>
        <a:bodyPr/>
        <a:lstStyle/>
        <a:p>
          <a:endParaRPr lang="en-CA" sz="1400" b="1"/>
        </a:p>
      </dgm:t>
    </dgm:pt>
    <dgm:pt modelId="{6962D336-87C1-4009-929D-7A8CE0F4227E}" type="pres">
      <dgm:prSet presAssocID="{47F18C4F-51FF-456B-8291-AE738BECE12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2EA4C694-2F57-4634-B1BE-9AFA2EE891F6}" type="pres">
      <dgm:prSet presAssocID="{309AFAA6-582E-4251-84F9-CB6EDE5CE7DE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C951376B-4622-4606-A1D7-BE33BEDE43C7}" type="pres">
      <dgm:prSet presAssocID="{309AFAA6-582E-4251-84F9-CB6EDE5CE7DE}" presName="spNode" presStyleCnt="0"/>
      <dgm:spPr/>
    </dgm:pt>
    <dgm:pt modelId="{F1173568-162E-44D8-A06C-A7C5AA690BB0}" type="pres">
      <dgm:prSet presAssocID="{AF0519A5-1ADC-4FD2-BEE6-AA227C3E084C}" presName="sibTrans" presStyleLbl="sibTrans1D1" presStyleIdx="0" presStyleCnt="6"/>
      <dgm:spPr/>
      <dgm:t>
        <a:bodyPr/>
        <a:lstStyle/>
        <a:p>
          <a:endParaRPr lang="en-CA"/>
        </a:p>
      </dgm:t>
    </dgm:pt>
    <dgm:pt modelId="{43EBE1E8-0619-40A6-8C83-BFAF41EA514A}" type="pres">
      <dgm:prSet presAssocID="{B969F6BE-C1AF-4028-BE0B-BE1286AB465D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57A88E35-EBAA-4AC4-8F23-E8480318F6FC}" type="pres">
      <dgm:prSet presAssocID="{B969F6BE-C1AF-4028-BE0B-BE1286AB465D}" presName="spNode" presStyleCnt="0"/>
      <dgm:spPr/>
    </dgm:pt>
    <dgm:pt modelId="{31DFFC5A-9223-410E-B101-07CEF12D49D2}" type="pres">
      <dgm:prSet presAssocID="{3E07A7FB-F636-4956-A848-9EE9F289DD34}" presName="sibTrans" presStyleLbl="sibTrans1D1" presStyleIdx="1" presStyleCnt="6"/>
      <dgm:spPr/>
      <dgm:t>
        <a:bodyPr/>
        <a:lstStyle/>
        <a:p>
          <a:endParaRPr lang="en-CA"/>
        </a:p>
      </dgm:t>
    </dgm:pt>
    <dgm:pt modelId="{6001F660-5DF4-42B2-A567-1F1A927B4034}" type="pres">
      <dgm:prSet presAssocID="{D12ED7A6-6AA4-4872-8D6A-D085D5BD7128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085DB5B7-B2C8-42DF-98D1-4371BE4CBBF2}" type="pres">
      <dgm:prSet presAssocID="{D12ED7A6-6AA4-4872-8D6A-D085D5BD7128}" presName="spNode" presStyleCnt="0"/>
      <dgm:spPr/>
    </dgm:pt>
    <dgm:pt modelId="{F5C1AB15-5218-41DD-A6AA-685B96412A29}" type="pres">
      <dgm:prSet presAssocID="{D39A7EE7-8B4A-4DBD-B845-1196AFDAD4D6}" presName="sibTrans" presStyleLbl="sibTrans1D1" presStyleIdx="2" presStyleCnt="6"/>
      <dgm:spPr/>
      <dgm:t>
        <a:bodyPr/>
        <a:lstStyle/>
        <a:p>
          <a:endParaRPr lang="en-CA"/>
        </a:p>
      </dgm:t>
    </dgm:pt>
    <dgm:pt modelId="{2FA51302-D212-408E-A194-177719442AFD}" type="pres">
      <dgm:prSet presAssocID="{395597B0-01B3-42AB-990A-E2C15F543429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3D4D5D2-D027-4877-9D74-10EA55E664CF}" type="pres">
      <dgm:prSet presAssocID="{395597B0-01B3-42AB-990A-E2C15F543429}" presName="spNode" presStyleCnt="0"/>
      <dgm:spPr/>
    </dgm:pt>
    <dgm:pt modelId="{0536189A-C618-4EDE-8D74-E77E4F0A4A51}" type="pres">
      <dgm:prSet presAssocID="{1E6E0F66-2171-46BF-B90E-86EEE207E5E6}" presName="sibTrans" presStyleLbl="sibTrans1D1" presStyleIdx="3" presStyleCnt="6"/>
      <dgm:spPr/>
      <dgm:t>
        <a:bodyPr/>
        <a:lstStyle/>
        <a:p>
          <a:endParaRPr lang="en-CA"/>
        </a:p>
      </dgm:t>
    </dgm:pt>
    <dgm:pt modelId="{88E5EBC4-D55C-4316-9DF7-1ECCF6D658DE}" type="pres">
      <dgm:prSet presAssocID="{DCB9EE37-C515-440A-B662-02C6AF3CACBF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62C7576-3E5A-4886-94F6-8455B62E5C7F}" type="pres">
      <dgm:prSet presAssocID="{DCB9EE37-C515-440A-B662-02C6AF3CACBF}" presName="spNode" presStyleCnt="0"/>
      <dgm:spPr/>
    </dgm:pt>
    <dgm:pt modelId="{BA60028F-BDBD-4446-81C6-CB0BEEFBC7F4}" type="pres">
      <dgm:prSet presAssocID="{E47F0DE7-0BA1-4D73-8F48-B42773E355BB}" presName="sibTrans" presStyleLbl="sibTrans1D1" presStyleIdx="4" presStyleCnt="6"/>
      <dgm:spPr/>
      <dgm:t>
        <a:bodyPr/>
        <a:lstStyle/>
        <a:p>
          <a:endParaRPr lang="en-CA"/>
        </a:p>
      </dgm:t>
    </dgm:pt>
    <dgm:pt modelId="{187C4741-F0F1-41A3-961E-B268842E0F81}" type="pres">
      <dgm:prSet presAssocID="{D4D74FBF-DCBF-4419-9581-D5C20FC3CDA7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43CF30D5-2B7C-4468-8424-41EEF487FE35}" type="pres">
      <dgm:prSet presAssocID="{D4D74FBF-DCBF-4419-9581-D5C20FC3CDA7}" presName="spNode" presStyleCnt="0"/>
      <dgm:spPr/>
    </dgm:pt>
    <dgm:pt modelId="{BA6938A0-C119-41C5-8696-7CC8CD38A44D}" type="pres">
      <dgm:prSet presAssocID="{447247A2-E83B-4908-B4EB-2A2C76775AF9}" presName="sibTrans" presStyleLbl="sibTrans1D1" presStyleIdx="5" presStyleCnt="6"/>
      <dgm:spPr/>
      <dgm:t>
        <a:bodyPr/>
        <a:lstStyle/>
        <a:p>
          <a:endParaRPr lang="en-CA"/>
        </a:p>
      </dgm:t>
    </dgm:pt>
  </dgm:ptLst>
  <dgm:cxnLst>
    <dgm:cxn modelId="{263FD90F-4ADB-4424-9129-60562CF1CECD}" srcId="{47F18C4F-51FF-456B-8291-AE738BECE125}" destId="{309AFAA6-582E-4251-84F9-CB6EDE5CE7DE}" srcOrd="0" destOrd="0" parTransId="{800BDB50-42C7-457E-8D96-BBFC672FD876}" sibTransId="{AF0519A5-1ADC-4FD2-BEE6-AA227C3E084C}"/>
    <dgm:cxn modelId="{EE1C4AE1-8656-4798-869A-E13848B27FD3}" type="presOf" srcId="{3E07A7FB-F636-4956-A848-9EE9F289DD34}" destId="{31DFFC5A-9223-410E-B101-07CEF12D49D2}" srcOrd="0" destOrd="0" presId="urn:microsoft.com/office/officeart/2005/8/layout/cycle5"/>
    <dgm:cxn modelId="{E0F9057D-268C-4B00-8AA1-9A2B0981BB2E}" srcId="{47F18C4F-51FF-456B-8291-AE738BECE125}" destId="{DCB9EE37-C515-440A-B662-02C6AF3CACBF}" srcOrd="4" destOrd="0" parTransId="{3066739D-11BB-4584-B652-74AC4341658B}" sibTransId="{E47F0DE7-0BA1-4D73-8F48-B42773E355BB}"/>
    <dgm:cxn modelId="{1C006937-ECE1-49C6-977C-5F3A2422DE2D}" type="presOf" srcId="{E47F0DE7-0BA1-4D73-8F48-B42773E355BB}" destId="{BA60028F-BDBD-4446-81C6-CB0BEEFBC7F4}" srcOrd="0" destOrd="0" presId="urn:microsoft.com/office/officeart/2005/8/layout/cycle5"/>
    <dgm:cxn modelId="{AA7A2C6C-5FF6-46DC-A316-0410CC67AD86}" type="presOf" srcId="{D12ED7A6-6AA4-4872-8D6A-D085D5BD7128}" destId="{6001F660-5DF4-42B2-A567-1F1A927B4034}" srcOrd="0" destOrd="0" presId="urn:microsoft.com/office/officeart/2005/8/layout/cycle5"/>
    <dgm:cxn modelId="{F81E9E51-CB36-4D44-8429-66401C3170E4}" type="presOf" srcId="{47F18C4F-51FF-456B-8291-AE738BECE125}" destId="{6962D336-87C1-4009-929D-7A8CE0F4227E}" srcOrd="0" destOrd="0" presId="urn:microsoft.com/office/officeart/2005/8/layout/cycle5"/>
    <dgm:cxn modelId="{C719B1B7-FFFC-4168-8209-A5F5315D7C75}" type="presOf" srcId="{AF0519A5-1ADC-4FD2-BEE6-AA227C3E084C}" destId="{F1173568-162E-44D8-A06C-A7C5AA690BB0}" srcOrd="0" destOrd="0" presId="urn:microsoft.com/office/officeart/2005/8/layout/cycle5"/>
    <dgm:cxn modelId="{7FF3AEC1-2DD2-4CBB-845D-E373551D10FD}" srcId="{47F18C4F-51FF-456B-8291-AE738BECE125}" destId="{D12ED7A6-6AA4-4872-8D6A-D085D5BD7128}" srcOrd="2" destOrd="0" parTransId="{40CF3A70-C8BC-4496-A0F9-B619BAE7100A}" sibTransId="{D39A7EE7-8B4A-4DBD-B845-1196AFDAD4D6}"/>
    <dgm:cxn modelId="{9D287564-151D-40ED-A380-5830C15D39AE}" srcId="{47F18C4F-51FF-456B-8291-AE738BECE125}" destId="{395597B0-01B3-42AB-990A-E2C15F543429}" srcOrd="3" destOrd="0" parTransId="{34213A68-FEE6-4A70-B1C2-31237B5B2F67}" sibTransId="{1E6E0F66-2171-46BF-B90E-86EEE207E5E6}"/>
    <dgm:cxn modelId="{A5480AD1-9DD6-4D26-B9FA-E5A21292C1EC}" type="presOf" srcId="{395597B0-01B3-42AB-990A-E2C15F543429}" destId="{2FA51302-D212-408E-A194-177719442AFD}" srcOrd="0" destOrd="0" presId="urn:microsoft.com/office/officeart/2005/8/layout/cycle5"/>
    <dgm:cxn modelId="{A10E2DE1-2BCA-4294-B10E-2B3B9FD40815}" type="presOf" srcId="{1E6E0F66-2171-46BF-B90E-86EEE207E5E6}" destId="{0536189A-C618-4EDE-8D74-E77E4F0A4A51}" srcOrd="0" destOrd="0" presId="urn:microsoft.com/office/officeart/2005/8/layout/cycle5"/>
    <dgm:cxn modelId="{A72877EE-1577-45EB-A129-21E0E1FBFD33}" type="presOf" srcId="{447247A2-E83B-4908-B4EB-2A2C76775AF9}" destId="{BA6938A0-C119-41C5-8696-7CC8CD38A44D}" srcOrd="0" destOrd="0" presId="urn:microsoft.com/office/officeart/2005/8/layout/cycle5"/>
    <dgm:cxn modelId="{1A10DB8B-7E4D-4CFC-90C9-5AE99C7381A3}" type="presOf" srcId="{B969F6BE-C1AF-4028-BE0B-BE1286AB465D}" destId="{43EBE1E8-0619-40A6-8C83-BFAF41EA514A}" srcOrd="0" destOrd="0" presId="urn:microsoft.com/office/officeart/2005/8/layout/cycle5"/>
    <dgm:cxn modelId="{7537FB86-41C1-44AF-AE02-F75144534C8B}" srcId="{47F18C4F-51FF-456B-8291-AE738BECE125}" destId="{B969F6BE-C1AF-4028-BE0B-BE1286AB465D}" srcOrd="1" destOrd="0" parTransId="{CBC5E614-ED34-4CA5-A576-FC645998BE1E}" sibTransId="{3E07A7FB-F636-4956-A848-9EE9F289DD34}"/>
    <dgm:cxn modelId="{2259D92A-1B08-4D1E-94C2-7FB8F3BA6968}" srcId="{47F18C4F-51FF-456B-8291-AE738BECE125}" destId="{D4D74FBF-DCBF-4419-9581-D5C20FC3CDA7}" srcOrd="5" destOrd="0" parTransId="{D2BD5635-DC1D-4A47-9111-B3234317BAD6}" sibTransId="{447247A2-E83B-4908-B4EB-2A2C76775AF9}"/>
    <dgm:cxn modelId="{1DB9CB95-14F7-49B0-AC92-1030F55BF086}" type="presOf" srcId="{D4D74FBF-DCBF-4419-9581-D5C20FC3CDA7}" destId="{187C4741-F0F1-41A3-961E-B268842E0F81}" srcOrd="0" destOrd="0" presId="urn:microsoft.com/office/officeart/2005/8/layout/cycle5"/>
    <dgm:cxn modelId="{AE2DE013-3D14-4ED1-BB38-BA7421D08DE0}" type="presOf" srcId="{D39A7EE7-8B4A-4DBD-B845-1196AFDAD4D6}" destId="{F5C1AB15-5218-41DD-A6AA-685B96412A29}" srcOrd="0" destOrd="0" presId="urn:microsoft.com/office/officeart/2005/8/layout/cycle5"/>
    <dgm:cxn modelId="{CDED274C-1ECE-4065-B908-BAFF25C7C502}" type="presOf" srcId="{309AFAA6-582E-4251-84F9-CB6EDE5CE7DE}" destId="{2EA4C694-2F57-4634-B1BE-9AFA2EE891F6}" srcOrd="0" destOrd="0" presId="urn:microsoft.com/office/officeart/2005/8/layout/cycle5"/>
    <dgm:cxn modelId="{EFDA005B-F6B3-40DF-ADF4-BBA65F021A6C}" type="presOf" srcId="{DCB9EE37-C515-440A-B662-02C6AF3CACBF}" destId="{88E5EBC4-D55C-4316-9DF7-1ECCF6D658DE}" srcOrd="0" destOrd="0" presId="urn:microsoft.com/office/officeart/2005/8/layout/cycle5"/>
    <dgm:cxn modelId="{CF8144B8-FB9A-4F86-AC8E-57B535AAA0C2}" type="presParOf" srcId="{6962D336-87C1-4009-929D-7A8CE0F4227E}" destId="{2EA4C694-2F57-4634-B1BE-9AFA2EE891F6}" srcOrd="0" destOrd="0" presId="urn:microsoft.com/office/officeart/2005/8/layout/cycle5"/>
    <dgm:cxn modelId="{D429B08F-91D3-468E-93D3-83CDBA7F92F0}" type="presParOf" srcId="{6962D336-87C1-4009-929D-7A8CE0F4227E}" destId="{C951376B-4622-4606-A1D7-BE33BEDE43C7}" srcOrd="1" destOrd="0" presId="urn:microsoft.com/office/officeart/2005/8/layout/cycle5"/>
    <dgm:cxn modelId="{DBFA1F75-5562-49E0-83E8-0E5D5742E891}" type="presParOf" srcId="{6962D336-87C1-4009-929D-7A8CE0F4227E}" destId="{F1173568-162E-44D8-A06C-A7C5AA690BB0}" srcOrd="2" destOrd="0" presId="urn:microsoft.com/office/officeart/2005/8/layout/cycle5"/>
    <dgm:cxn modelId="{22272262-622B-4C76-BCA3-DD62ADECEAFE}" type="presParOf" srcId="{6962D336-87C1-4009-929D-7A8CE0F4227E}" destId="{43EBE1E8-0619-40A6-8C83-BFAF41EA514A}" srcOrd="3" destOrd="0" presId="urn:microsoft.com/office/officeart/2005/8/layout/cycle5"/>
    <dgm:cxn modelId="{7850D975-F60F-4E98-9FCD-911BABD1814D}" type="presParOf" srcId="{6962D336-87C1-4009-929D-7A8CE0F4227E}" destId="{57A88E35-EBAA-4AC4-8F23-E8480318F6FC}" srcOrd="4" destOrd="0" presId="urn:microsoft.com/office/officeart/2005/8/layout/cycle5"/>
    <dgm:cxn modelId="{69EC371D-A28D-4438-A05D-B257F79E0323}" type="presParOf" srcId="{6962D336-87C1-4009-929D-7A8CE0F4227E}" destId="{31DFFC5A-9223-410E-B101-07CEF12D49D2}" srcOrd="5" destOrd="0" presId="urn:microsoft.com/office/officeart/2005/8/layout/cycle5"/>
    <dgm:cxn modelId="{2026811A-9DA3-4A6D-915A-515A400C3AD2}" type="presParOf" srcId="{6962D336-87C1-4009-929D-7A8CE0F4227E}" destId="{6001F660-5DF4-42B2-A567-1F1A927B4034}" srcOrd="6" destOrd="0" presId="urn:microsoft.com/office/officeart/2005/8/layout/cycle5"/>
    <dgm:cxn modelId="{805CCF5D-56A1-4A55-B3FA-2F147221A3E9}" type="presParOf" srcId="{6962D336-87C1-4009-929D-7A8CE0F4227E}" destId="{085DB5B7-B2C8-42DF-98D1-4371BE4CBBF2}" srcOrd="7" destOrd="0" presId="urn:microsoft.com/office/officeart/2005/8/layout/cycle5"/>
    <dgm:cxn modelId="{4C03B54F-F5E7-43BF-AEFD-84F997FE0FA3}" type="presParOf" srcId="{6962D336-87C1-4009-929D-7A8CE0F4227E}" destId="{F5C1AB15-5218-41DD-A6AA-685B96412A29}" srcOrd="8" destOrd="0" presId="urn:microsoft.com/office/officeart/2005/8/layout/cycle5"/>
    <dgm:cxn modelId="{211EF1FD-DF08-4DFB-8A0C-3A2A42D4B715}" type="presParOf" srcId="{6962D336-87C1-4009-929D-7A8CE0F4227E}" destId="{2FA51302-D212-408E-A194-177719442AFD}" srcOrd="9" destOrd="0" presId="urn:microsoft.com/office/officeart/2005/8/layout/cycle5"/>
    <dgm:cxn modelId="{718AEDB0-2041-47ED-A407-21B0516AC059}" type="presParOf" srcId="{6962D336-87C1-4009-929D-7A8CE0F4227E}" destId="{A3D4D5D2-D027-4877-9D74-10EA55E664CF}" srcOrd="10" destOrd="0" presId="urn:microsoft.com/office/officeart/2005/8/layout/cycle5"/>
    <dgm:cxn modelId="{CE1A4773-EECD-46C1-958F-7662BFC2235E}" type="presParOf" srcId="{6962D336-87C1-4009-929D-7A8CE0F4227E}" destId="{0536189A-C618-4EDE-8D74-E77E4F0A4A51}" srcOrd="11" destOrd="0" presId="urn:microsoft.com/office/officeart/2005/8/layout/cycle5"/>
    <dgm:cxn modelId="{2DCF6E68-8877-41B5-A559-1EC773B4C726}" type="presParOf" srcId="{6962D336-87C1-4009-929D-7A8CE0F4227E}" destId="{88E5EBC4-D55C-4316-9DF7-1ECCF6D658DE}" srcOrd="12" destOrd="0" presId="urn:microsoft.com/office/officeart/2005/8/layout/cycle5"/>
    <dgm:cxn modelId="{66032FDD-0357-42DB-A66D-00BF573FDB14}" type="presParOf" srcId="{6962D336-87C1-4009-929D-7A8CE0F4227E}" destId="{A62C7576-3E5A-4886-94F6-8455B62E5C7F}" srcOrd="13" destOrd="0" presId="urn:microsoft.com/office/officeart/2005/8/layout/cycle5"/>
    <dgm:cxn modelId="{84434819-4158-428E-B320-747C48CBB3B5}" type="presParOf" srcId="{6962D336-87C1-4009-929D-7A8CE0F4227E}" destId="{BA60028F-BDBD-4446-81C6-CB0BEEFBC7F4}" srcOrd="14" destOrd="0" presId="urn:microsoft.com/office/officeart/2005/8/layout/cycle5"/>
    <dgm:cxn modelId="{AA1E29DD-96EA-4176-8677-639F4C07511F}" type="presParOf" srcId="{6962D336-87C1-4009-929D-7A8CE0F4227E}" destId="{187C4741-F0F1-41A3-961E-B268842E0F81}" srcOrd="15" destOrd="0" presId="urn:microsoft.com/office/officeart/2005/8/layout/cycle5"/>
    <dgm:cxn modelId="{25562CE3-B70E-4E30-8D4D-F471F072968A}" type="presParOf" srcId="{6962D336-87C1-4009-929D-7A8CE0F4227E}" destId="{43CF30D5-2B7C-4468-8424-41EEF487FE35}" srcOrd="16" destOrd="0" presId="urn:microsoft.com/office/officeart/2005/8/layout/cycle5"/>
    <dgm:cxn modelId="{1C033502-F9F5-4A83-8BE0-0E4395D9E1CC}" type="presParOf" srcId="{6962D336-87C1-4009-929D-7A8CE0F4227E}" destId="{BA6938A0-C119-41C5-8696-7CC8CD38A44D}" srcOrd="17" destOrd="0" presId="urn:microsoft.com/office/officeart/2005/8/layout/cycle5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B5827D8-E416-44FD-A8DA-1E4818854A07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B4E665BD-D754-41AB-866B-E33084BCDC6F}">
      <dgm:prSet phldrT="[Text]"/>
      <dgm:spPr/>
      <dgm:t>
        <a:bodyPr/>
        <a:lstStyle/>
        <a:p>
          <a:r>
            <a:rPr lang="en-CA" dirty="0" smtClean="0"/>
            <a:t>Receive Request</a:t>
          </a:r>
          <a:endParaRPr lang="en-CA" dirty="0"/>
        </a:p>
      </dgm:t>
    </dgm:pt>
    <dgm:pt modelId="{1DF37EFC-5352-49DE-9683-37005D1DEF84}" type="sibTrans" cxnId="{CB1B7616-623D-48FF-9CC2-E3E4D519FE9B}">
      <dgm:prSet/>
      <dgm:spPr/>
      <dgm:t>
        <a:bodyPr/>
        <a:lstStyle/>
        <a:p>
          <a:endParaRPr lang="en-CA"/>
        </a:p>
      </dgm:t>
    </dgm:pt>
    <dgm:pt modelId="{DCE68205-F1C9-4BDD-9313-0FA74BA0FF99}" type="parTrans" cxnId="{CB1B7616-623D-48FF-9CC2-E3E4D519FE9B}">
      <dgm:prSet/>
      <dgm:spPr/>
      <dgm:t>
        <a:bodyPr/>
        <a:lstStyle/>
        <a:p>
          <a:endParaRPr lang="en-CA"/>
        </a:p>
      </dgm:t>
    </dgm:pt>
    <dgm:pt modelId="{38B9B4D6-E25A-4896-AFFA-7B178EC35377}" type="pres">
      <dgm:prSet presAssocID="{6B5827D8-E416-44FD-A8DA-1E4818854A07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CA"/>
        </a:p>
      </dgm:t>
    </dgm:pt>
    <dgm:pt modelId="{1504102A-EF91-4A2D-B993-81F313AB2C2D}" type="pres">
      <dgm:prSet presAssocID="{B4E665BD-D754-41AB-866B-E33084BCDC6F}" presName="thickLine" presStyleLbl="alignNode1" presStyleIdx="0" presStyleCnt="1"/>
      <dgm:spPr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tretch>
            <a:fillRect/>
          </a:stretch>
        </a:blipFill>
      </dgm:spPr>
      <dgm:t>
        <a:bodyPr/>
        <a:lstStyle/>
        <a:p>
          <a:endParaRPr lang="en-CA"/>
        </a:p>
      </dgm:t>
    </dgm:pt>
    <dgm:pt modelId="{246E4F10-2DE3-4270-B876-908454E745EC}" type="pres">
      <dgm:prSet presAssocID="{B4E665BD-D754-41AB-866B-E33084BCDC6F}" presName="horz1" presStyleCnt="0"/>
      <dgm:spPr/>
    </dgm:pt>
    <dgm:pt modelId="{17C8DDEF-D934-4877-AF8C-8B6D63200BD6}" type="pres">
      <dgm:prSet presAssocID="{B4E665BD-D754-41AB-866B-E33084BCDC6F}" presName="tx1" presStyleLbl="revTx" presStyleIdx="0" presStyleCnt="1" custScaleX="500000"/>
      <dgm:spPr/>
      <dgm:t>
        <a:bodyPr/>
        <a:lstStyle/>
        <a:p>
          <a:endParaRPr lang="en-CA"/>
        </a:p>
      </dgm:t>
    </dgm:pt>
    <dgm:pt modelId="{820F0FA8-35B3-4E9B-A3B7-D2049760A0E1}" type="pres">
      <dgm:prSet presAssocID="{B4E665BD-D754-41AB-866B-E33084BCDC6F}" presName="vert1" presStyleCnt="0"/>
      <dgm:spPr/>
    </dgm:pt>
  </dgm:ptLst>
  <dgm:cxnLst>
    <dgm:cxn modelId="{CB1B7616-623D-48FF-9CC2-E3E4D519FE9B}" srcId="{6B5827D8-E416-44FD-A8DA-1E4818854A07}" destId="{B4E665BD-D754-41AB-866B-E33084BCDC6F}" srcOrd="0" destOrd="0" parTransId="{DCE68205-F1C9-4BDD-9313-0FA74BA0FF99}" sibTransId="{1DF37EFC-5352-49DE-9683-37005D1DEF84}"/>
    <dgm:cxn modelId="{8EA48A35-88E2-4784-92C0-D55C8DF371E5}" type="presOf" srcId="{6B5827D8-E416-44FD-A8DA-1E4818854A07}" destId="{38B9B4D6-E25A-4896-AFFA-7B178EC35377}" srcOrd="0" destOrd="0" presId="urn:microsoft.com/office/officeart/2008/layout/LinedList"/>
    <dgm:cxn modelId="{3C4D64E7-5C6A-4CCA-A4BE-13C2EE21B251}" type="presOf" srcId="{B4E665BD-D754-41AB-866B-E33084BCDC6F}" destId="{17C8DDEF-D934-4877-AF8C-8B6D63200BD6}" srcOrd="0" destOrd="0" presId="urn:microsoft.com/office/officeart/2008/layout/LinedList"/>
    <dgm:cxn modelId="{4DF1D02E-E832-4565-B4D9-7062488C701C}" type="presParOf" srcId="{38B9B4D6-E25A-4896-AFFA-7B178EC35377}" destId="{1504102A-EF91-4A2D-B993-81F313AB2C2D}" srcOrd="0" destOrd="0" presId="urn:microsoft.com/office/officeart/2008/layout/LinedList"/>
    <dgm:cxn modelId="{7EC36378-3DA0-48A2-8DB2-45C4FE937BE9}" type="presParOf" srcId="{38B9B4D6-E25A-4896-AFFA-7B178EC35377}" destId="{246E4F10-2DE3-4270-B876-908454E745EC}" srcOrd="1" destOrd="0" presId="urn:microsoft.com/office/officeart/2008/layout/LinedList"/>
    <dgm:cxn modelId="{5822E9A4-C265-4C1D-89A2-620E05A660AA}" type="presParOf" srcId="{246E4F10-2DE3-4270-B876-908454E745EC}" destId="{17C8DDEF-D934-4877-AF8C-8B6D63200BD6}" srcOrd="0" destOrd="0" presId="urn:microsoft.com/office/officeart/2008/layout/LinedList"/>
    <dgm:cxn modelId="{B500320F-64BF-4D08-9F25-451A889B179E}" type="presParOf" srcId="{246E4F10-2DE3-4270-B876-908454E745EC}" destId="{820F0FA8-35B3-4E9B-A3B7-D2049760A0E1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B5827D8-E416-44FD-A8DA-1E4818854A07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B4E665BD-D754-41AB-866B-E33084BCDC6F}">
      <dgm:prSet phldrT="[Text]" custT="1"/>
      <dgm:spPr/>
      <dgm:t>
        <a:bodyPr/>
        <a:lstStyle/>
        <a:p>
          <a:r>
            <a:rPr lang="en-CA" sz="5300" dirty="0" smtClean="0"/>
            <a:t>Prep Materials</a:t>
          </a:r>
          <a:endParaRPr lang="en-CA" sz="5300" dirty="0"/>
        </a:p>
      </dgm:t>
    </dgm:pt>
    <dgm:pt modelId="{1DF37EFC-5352-49DE-9683-37005D1DEF84}" type="sibTrans" cxnId="{CB1B7616-623D-48FF-9CC2-E3E4D519FE9B}">
      <dgm:prSet/>
      <dgm:spPr/>
      <dgm:t>
        <a:bodyPr/>
        <a:lstStyle/>
        <a:p>
          <a:endParaRPr lang="en-CA"/>
        </a:p>
      </dgm:t>
    </dgm:pt>
    <dgm:pt modelId="{DCE68205-F1C9-4BDD-9313-0FA74BA0FF99}" type="parTrans" cxnId="{CB1B7616-623D-48FF-9CC2-E3E4D519FE9B}">
      <dgm:prSet/>
      <dgm:spPr/>
      <dgm:t>
        <a:bodyPr/>
        <a:lstStyle/>
        <a:p>
          <a:endParaRPr lang="en-CA"/>
        </a:p>
      </dgm:t>
    </dgm:pt>
    <dgm:pt modelId="{38B9B4D6-E25A-4896-AFFA-7B178EC35377}" type="pres">
      <dgm:prSet presAssocID="{6B5827D8-E416-44FD-A8DA-1E4818854A07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CA"/>
        </a:p>
      </dgm:t>
    </dgm:pt>
    <dgm:pt modelId="{1504102A-EF91-4A2D-B993-81F313AB2C2D}" type="pres">
      <dgm:prSet presAssocID="{B4E665BD-D754-41AB-866B-E33084BCDC6F}" presName="thickLine" presStyleLbl="alignNode1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CA"/>
        </a:p>
      </dgm:t>
    </dgm:pt>
    <dgm:pt modelId="{246E4F10-2DE3-4270-B876-908454E745EC}" type="pres">
      <dgm:prSet presAssocID="{B4E665BD-D754-41AB-866B-E33084BCDC6F}" presName="horz1" presStyleCnt="0"/>
      <dgm:spPr/>
    </dgm:pt>
    <dgm:pt modelId="{17C8DDEF-D934-4877-AF8C-8B6D63200BD6}" type="pres">
      <dgm:prSet presAssocID="{B4E665BD-D754-41AB-866B-E33084BCDC6F}" presName="tx1" presStyleLbl="revTx" presStyleIdx="0" presStyleCnt="1" custScaleX="500000"/>
      <dgm:spPr/>
      <dgm:t>
        <a:bodyPr/>
        <a:lstStyle/>
        <a:p>
          <a:endParaRPr lang="en-CA"/>
        </a:p>
      </dgm:t>
    </dgm:pt>
    <dgm:pt modelId="{820F0FA8-35B3-4E9B-A3B7-D2049760A0E1}" type="pres">
      <dgm:prSet presAssocID="{B4E665BD-D754-41AB-866B-E33084BCDC6F}" presName="vert1" presStyleCnt="0"/>
      <dgm:spPr/>
    </dgm:pt>
  </dgm:ptLst>
  <dgm:cxnLst>
    <dgm:cxn modelId="{CB1B7616-623D-48FF-9CC2-E3E4D519FE9B}" srcId="{6B5827D8-E416-44FD-A8DA-1E4818854A07}" destId="{B4E665BD-D754-41AB-866B-E33084BCDC6F}" srcOrd="0" destOrd="0" parTransId="{DCE68205-F1C9-4BDD-9313-0FA74BA0FF99}" sibTransId="{1DF37EFC-5352-49DE-9683-37005D1DEF84}"/>
    <dgm:cxn modelId="{D8CD7613-FECB-4F27-902D-3279706918BF}" type="presOf" srcId="{B4E665BD-D754-41AB-866B-E33084BCDC6F}" destId="{17C8DDEF-D934-4877-AF8C-8B6D63200BD6}" srcOrd="0" destOrd="0" presId="urn:microsoft.com/office/officeart/2008/layout/LinedList"/>
    <dgm:cxn modelId="{9D87CECC-DF70-4C7C-854C-3641AEB9665B}" type="presOf" srcId="{6B5827D8-E416-44FD-A8DA-1E4818854A07}" destId="{38B9B4D6-E25A-4896-AFFA-7B178EC35377}" srcOrd="0" destOrd="0" presId="urn:microsoft.com/office/officeart/2008/layout/LinedList"/>
    <dgm:cxn modelId="{D3A8D806-E6BB-427D-8888-44A1364437DD}" type="presParOf" srcId="{38B9B4D6-E25A-4896-AFFA-7B178EC35377}" destId="{1504102A-EF91-4A2D-B993-81F313AB2C2D}" srcOrd="0" destOrd="0" presId="urn:microsoft.com/office/officeart/2008/layout/LinedList"/>
    <dgm:cxn modelId="{4AD5C3BB-8A78-4C63-8C34-371830A1EA6D}" type="presParOf" srcId="{38B9B4D6-E25A-4896-AFFA-7B178EC35377}" destId="{246E4F10-2DE3-4270-B876-908454E745EC}" srcOrd="1" destOrd="0" presId="urn:microsoft.com/office/officeart/2008/layout/LinedList"/>
    <dgm:cxn modelId="{DE118F25-9E53-4734-840B-A5335741403B}" type="presParOf" srcId="{246E4F10-2DE3-4270-B876-908454E745EC}" destId="{17C8DDEF-D934-4877-AF8C-8B6D63200BD6}" srcOrd="0" destOrd="0" presId="urn:microsoft.com/office/officeart/2008/layout/LinedList"/>
    <dgm:cxn modelId="{86489C6B-C634-4DD1-8732-47E7EE61821D}" type="presParOf" srcId="{246E4F10-2DE3-4270-B876-908454E745EC}" destId="{820F0FA8-35B3-4E9B-A3B7-D2049760A0E1}" srcOrd="1" destOrd="0" presId="urn:microsoft.com/office/officeart/2008/layout/LinedList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B5827D8-E416-44FD-A8DA-1E4818854A07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B4E665BD-D754-41AB-866B-E33084BCDC6F}">
      <dgm:prSet phldrT="[Text]"/>
      <dgm:spPr/>
      <dgm:t>
        <a:bodyPr/>
        <a:lstStyle/>
        <a:p>
          <a:r>
            <a:rPr lang="en-CA" dirty="0" smtClean="0"/>
            <a:t>Assess size/format of materials</a:t>
          </a:r>
          <a:endParaRPr lang="en-CA" dirty="0"/>
        </a:p>
      </dgm:t>
    </dgm:pt>
    <dgm:pt modelId="{1DF37EFC-5352-49DE-9683-37005D1DEF84}" type="sibTrans" cxnId="{CB1B7616-623D-48FF-9CC2-E3E4D519FE9B}">
      <dgm:prSet/>
      <dgm:spPr/>
      <dgm:t>
        <a:bodyPr/>
        <a:lstStyle/>
        <a:p>
          <a:endParaRPr lang="en-CA"/>
        </a:p>
      </dgm:t>
    </dgm:pt>
    <dgm:pt modelId="{DCE68205-F1C9-4BDD-9313-0FA74BA0FF99}" type="parTrans" cxnId="{CB1B7616-623D-48FF-9CC2-E3E4D519FE9B}">
      <dgm:prSet/>
      <dgm:spPr/>
      <dgm:t>
        <a:bodyPr/>
        <a:lstStyle/>
        <a:p>
          <a:endParaRPr lang="en-CA"/>
        </a:p>
      </dgm:t>
    </dgm:pt>
    <dgm:pt modelId="{22869338-032F-4B91-B922-D98DD4F84F47}">
      <dgm:prSet phldrT="[Text]"/>
      <dgm:spPr/>
      <dgm:t>
        <a:bodyPr/>
        <a:lstStyle/>
        <a:p>
          <a:r>
            <a:rPr lang="en-CA" dirty="0" smtClean="0"/>
            <a:t>Remove fasteners</a:t>
          </a:r>
          <a:endParaRPr lang="en-CA" dirty="0"/>
        </a:p>
      </dgm:t>
    </dgm:pt>
    <dgm:pt modelId="{B7A77D5B-C656-4478-81B0-01604652AECB}" type="parTrans" cxnId="{0F3B9263-2196-4C7B-8234-76C7C4C63805}">
      <dgm:prSet/>
      <dgm:spPr/>
      <dgm:t>
        <a:bodyPr/>
        <a:lstStyle/>
        <a:p>
          <a:endParaRPr lang="en-CA"/>
        </a:p>
      </dgm:t>
    </dgm:pt>
    <dgm:pt modelId="{CC3B3451-5F2F-46E3-B9A4-24AEAE52DBE9}" type="sibTrans" cxnId="{0F3B9263-2196-4C7B-8234-76C7C4C63805}">
      <dgm:prSet/>
      <dgm:spPr/>
      <dgm:t>
        <a:bodyPr/>
        <a:lstStyle/>
        <a:p>
          <a:endParaRPr lang="en-CA"/>
        </a:p>
      </dgm:t>
    </dgm:pt>
    <dgm:pt modelId="{92F2A19B-43EF-4620-9F23-786EA066AE6D}">
      <dgm:prSet phldrT="[Text]"/>
      <dgm:spPr/>
      <dgm:t>
        <a:bodyPr/>
        <a:lstStyle/>
        <a:p>
          <a:r>
            <a:rPr lang="en-CA" dirty="0" smtClean="0"/>
            <a:t>Insert strips of paper to flag documents</a:t>
          </a:r>
          <a:endParaRPr lang="en-CA" dirty="0"/>
        </a:p>
      </dgm:t>
    </dgm:pt>
    <dgm:pt modelId="{E0AD2471-F9B4-4EC1-A527-DE6458859305}" type="parTrans" cxnId="{A4CA01B5-92E0-4EB8-A4EB-67731256A790}">
      <dgm:prSet/>
      <dgm:spPr/>
      <dgm:t>
        <a:bodyPr/>
        <a:lstStyle/>
        <a:p>
          <a:endParaRPr lang="en-CA"/>
        </a:p>
      </dgm:t>
    </dgm:pt>
    <dgm:pt modelId="{F70BC8C3-F2AC-4EEF-827E-C26A043867E2}" type="sibTrans" cxnId="{A4CA01B5-92E0-4EB8-A4EB-67731256A790}">
      <dgm:prSet/>
      <dgm:spPr/>
      <dgm:t>
        <a:bodyPr/>
        <a:lstStyle/>
        <a:p>
          <a:endParaRPr lang="en-CA"/>
        </a:p>
      </dgm:t>
    </dgm:pt>
    <dgm:pt modelId="{38B9B4D6-E25A-4896-AFFA-7B178EC35377}" type="pres">
      <dgm:prSet presAssocID="{6B5827D8-E416-44FD-A8DA-1E4818854A07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CA"/>
        </a:p>
      </dgm:t>
    </dgm:pt>
    <dgm:pt modelId="{1504102A-EF91-4A2D-B993-81F313AB2C2D}" type="pres">
      <dgm:prSet presAssocID="{B4E665BD-D754-41AB-866B-E33084BCDC6F}" presName="thickLine" presStyleLbl="alignNod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CA"/>
        </a:p>
      </dgm:t>
    </dgm:pt>
    <dgm:pt modelId="{246E4F10-2DE3-4270-B876-908454E745EC}" type="pres">
      <dgm:prSet presAssocID="{B4E665BD-D754-41AB-866B-E33084BCDC6F}" presName="horz1" presStyleCnt="0"/>
      <dgm:spPr/>
    </dgm:pt>
    <dgm:pt modelId="{17C8DDEF-D934-4877-AF8C-8B6D63200BD6}" type="pres">
      <dgm:prSet presAssocID="{B4E665BD-D754-41AB-866B-E33084BCDC6F}" presName="tx1" presStyleLbl="revTx" presStyleIdx="0" presStyleCnt="3" custScaleX="500000"/>
      <dgm:spPr/>
      <dgm:t>
        <a:bodyPr/>
        <a:lstStyle/>
        <a:p>
          <a:endParaRPr lang="en-CA"/>
        </a:p>
      </dgm:t>
    </dgm:pt>
    <dgm:pt modelId="{820F0FA8-35B3-4E9B-A3B7-D2049760A0E1}" type="pres">
      <dgm:prSet presAssocID="{B4E665BD-D754-41AB-866B-E33084BCDC6F}" presName="vert1" presStyleCnt="0"/>
      <dgm:spPr/>
    </dgm:pt>
    <dgm:pt modelId="{2DE45FF4-9B8C-4DFD-8C42-38028B823642}" type="pres">
      <dgm:prSet presAssocID="{22869338-032F-4B91-B922-D98DD4F84F47}" presName="thickLine" presStyleLbl="alignNode1" presStyleIdx="1" presStyleCnt="3"/>
      <dgm:spPr/>
    </dgm:pt>
    <dgm:pt modelId="{F9555F78-9A0C-4C49-8A5C-227A047D8EED}" type="pres">
      <dgm:prSet presAssocID="{22869338-032F-4B91-B922-D98DD4F84F47}" presName="horz1" presStyleCnt="0"/>
      <dgm:spPr/>
    </dgm:pt>
    <dgm:pt modelId="{49D45020-10B5-4749-B56D-3460E6847B9D}" type="pres">
      <dgm:prSet presAssocID="{22869338-032F-4B91-B922-D98DD4F84F47}" presName="tx1" presStyleLbl="revTx" presStyleIdx="1" presStyleCnt="3"/>
      <dgm:spPr/>
      <dgm:t>
        <a:bodyPr/>
        <a:lstStyle/>
        <a:p>
          <a:endParaRPr lang="en-CA"/>
        </a:p>
      </dgm:t>
    </dgm:pt>
    <dgm:pt modelId="{904C6F1F-C675-4885-8EDD-8FD82FCFAE00}" type="pres">
      <dgm:prSet presAssocID="{22869338-032F-4B91-B922-D98DD4F84F47}" presName="vert1" presStyleCnt="0"/>
      <dgm:spPr/>
    </dgm:pt>
    <dgm:pt modelId="{8E942C47-E504-4130-BC03-CA77C5E26542}" type="pres">
      <dgm:prSet presAssocID="{92F2A19B-43EF-4620-9F23-786EA066AE6D}" presName="thickLine" presStyleLbl="alignNode1" presStyleIdx="2" presStyleCnt="3"/>
      <dgm:spPr/>
    </dgm:pt>
    <dgm:pt modelId="{6F05F63C-EFFD-40DA-888D-0D02DE35499A}" type="pres">
      <dgm:prSet presAssocID="{92F2A19B-43EF-4620-9F23-786EA066AE6D}" presName="horz1" presStyleCnt="0"/>
      <dgm:spPr/>
    </dgm:pt>
    <dgm:pt modelId="{6E43EB26-150C-413A-B6E3-0E1C7067BF42}" type="pres">
      <dgm:prSet presAssocID="{92F2A19B-43EF-4620-9F23-786EA066AE6D}" presName="tx1" presStyleLbl="revTx" presStyleIdx="2" presStyleCnt="3"/>
      <dgm:spPr/>
      <dgm:t>
        <a:bodyPr/>
        <a:lstStyle/>
        <a:p>
          <a:endParaRPr lang="en-CA"/>
        </a:p>
      </dgm:t>
    </dgm:pt>
    <dgm:pt modelId="{76186527-E986-460B-8A79-F0ABB08D58F0}" type="pres">
      <dgm:prSet presAssocID="{92F2A19B-43EF-4620-9F23-786EA066AE6D}" presName="vert1" presStyleCnt="0"/>
      <dgm:spPr/>
    </dgm:pt>
  </dgm:ptLst>
  <dgm:cxnLst>
    <dgm:cxn modelId="{7632F2BC-B3FE-4629-A89F-32A559BB786F}" type="presOf" srcId="{6B5827D8-E416-44FD-A8DA-1E4818854A07}" destId="{38B9B4D6-E25A-4896-AFFA-7B178EC35377}" srcOrd="0" destOrd="0" presId="urn:microsoft.com/office/officeart/2008/layout/LinedList"/>
    <dgm:cxn modelId="{A4CA01B5-92E0-4EB8-A4EB-67731256A790}" srcId="{6B5827D8-E416-44FD-A8DA-1E4818854A07}" destId="{92F2A19B-43EF-4620-9F23-786EA066AE6D}" srcOrd="2" destOrd="0" parTransId="{E0AD2471-F9B4-4EC1-A527-DE6458859305}" sibTransId="{F70BC8C3-F2AC-4EEF-827E-C26A043867E2}"/>
    <dgm:cxn modelId="{0F3B9263-2196-4C7B-8234-76C7C4C63805}" srcId="{6B5827D8-E416-44FD-A8DA-1E4818854A07}" destId="{22869338-032F-4B91-B922-D98DD4F84F47}" srcOrd="1" destOrd="0" parTransId="{B7A77D5B-C656-4478-81B0-01604652AECB}" sibTransId="{CC3B3451-5F2F-46E3-B9A4-24AEAE52DBE9}"/>
    <dgm:cxn modelId="{E761172D-D801-412D-8D0F-F81AA0B2FF24}" type="presOf" srcId="{B4E665BD-D754-41AB-866B-E33084BCDC6F}" destId="{17C8DDEF-D934-4877-AF8C-8B6D63200BD6}" srcOrd="0" destOrd="0" presId="urn:microsoft.com/office/officeart/2008/layout/LinedList"/>
    <dgm:cxn modelId="{E109BAE2-CA07-475D-9506-A8922FD2C18F}" type="presOf" srcId="{92F2A19B-43EF-4620-9F23-786EA066AE6D}" destId="{6E43EB26-150C-413A-B6E3-0E1C7067BF42}" srcOrd="0" destOrd="0" presId="urn:microsoft.com/office/officeart/2008/layout/LinedList"/>
    <dgm:cxn modelId="{CB1B7616-623D-48FF-9CC2-E3E4D519FE9B}" srcId="{6B5827D8-E416-44FD-A8DA-1E4818854A07}" destId="{B4E665BD-D754-41AB-866B-E33084BCDC6F}" srcOrd="0" destOrd="0" parTransId="{DCE68205-F1C9-4BDD-9313-0FA74BA0FF99}" sibTransId="{1DF37EFC-5352-49DE-9683-37005D1DEF84}"/>
    <dgm:cxn modelId="{3DA6A7F2-D862-410E-B907-9363BB45039F}" type="presOf" srcId="{22869338-032F-4B91-B922-D98DD4F84F47}" destId="{49D45020-10B5-4749-B56D-3460E6847B9D}" srcOrd="0" destOrd="0" presId="urn:microsoft.com/office/officeart/2008/layout/LinedList"/>
    <dgm:cxn modelId="{0D0C1811-6D7B-48C7-BB5A-7EE0B15E418F}" type="presParOf" srcId="{38B9B4D6-E25A-4896-AFFA-7B178EC35377}" destId="{1504102A-EF91-4A2D-B993-81F313AB2C2D}" srcOrd="0" destOrd="0" presId="urn:microsoft.com/office/officeart/2008/layout/LinedList"/>
    <dgm:cxn modelId="{14C40FC9-5B99-4063-BC1D-CB20F0065F0C}" type="presParOf" srcId="{38B9B4D6-E25A-4896-AFFA-7B178EC35377}" destId="{246E4F10-2DE3-4270-B876-908454E745EC}" srcOrd="1" destOrd="0" presId="urn:microsoft.com/office/officeart/2008/layout/LinedList"/>
    <dgm:cxn modelId="{A767A5C1-5DA3-4B93-A336-3F53080E65E5}" type="presParOf" srcId="{246E4F10-2DE3-4270-B876-908454E745EC}" destId="{17C8DDEF-D934-4877-AF8C-8B6D63200BD6}" srcOrd="0" destOrd="0" presId="urn:microsoft.com/office/officeart/2008/layout/LinedList"/>
    <dgm:cxn modelId="{826332D3-CED3-4F9D-81AC-7777F161B7CE}" type="presParOf" srcId="{246E4F10-2DE3-4270-B876-908454E745EC}" destId="{820F0FA8-35B3-4E9B-A3B7-D2049760A0E1}" srcOrd="1" destOrd="0" presId="urn:microsoft.com/office/officeart/2008/layout/LinedList"/>
    <dgm:cxn modelId="{7FDF450B-E868-4132-A75C-299E21F68A4A}" type="presParOf" srcId="{38B9B4D6-E25A-4896-AFFA-7B178EC35377}" destId="{2DE45FF4-9B8C-4DFD-8C42-38028B823642}" srcOrd="2" destOrd="0" presId="urn:microsoft.com/office/officeart/2008/layout/LinedList"/>
    <dgm:cxn modelId="{C0A5AEB8-BD29-4982-A4D7-C02DE1C79448}" type="presParOf" srcId="{38B9B4D6-E25A-4896-AFFA-7B178EC35377}" destId="{F9555F78-9A0C-4C49-8A5C-227A047D8EED}" srcOrd="3" destOrd="0" presId="urn:microsoft.com/office/officeart/2008/layout/LinedList"/>
    <dgm:cxn modelId="{7B8F042A-A5B9-4B33-AD20-38738746879B}" type="presParOf" srcId="{F9555F78-9A0C-4C49-8A5C-227A047D8EED}" destId="{49D45020-10B5-4749-B56D-3460E6847B9D}" srcOrd="0" destOrd="0" presId="urn:microsoft.com/office/officeart/2008/layout/LinedList"/>
    <dgm:cxn modelId="{F11816BB-7F29-4609-A3A4-ACE76740106C}" type="presParOf" srcId="{F9555F78-9A0C-4C49-8A5C-227A047D8EED}" destId="{904C6F1F-C675-4885-8EDD-8FD82FCFAE00}" srcOrd="1" destOrd="0" presId="urn:microsoft.com/office/officeart/2008/layout/LinedList"/>
    <dgm:cxn modelId="{BF9253AC-CD89-43D5-84A3-C4021BFA782F}" type="presParOf" srcId="{38B9B4D6-E25A-4896-AFFA-7B178EC35377}" destId="{8E942C47-E504-4130-BC03-CA77C5E26542}" srcOrd="4" destOrd="0" presId="urn:microsoft.com/office/officeart/2008/layout/LinedList"/>
    <dgm:cxn modelId="{718DF53D-BBA2-4603-B137-143110A55A10}" type="presParOf" srcId="{38B9B4D6-E25A-4896-AFFA-7B178EC35377}" destId="{6F05F63C-EFFD-40DA-888D-0D02DE35499A}" srcOrd="5" destOrd="0" presId="urn:microsoft.com/office/officeart/2008/layout/LinedList"/>
    <dgm:cxn modelId="{9B7EB3EC-6D15-49AE-B4AB-5EC48B25538E}" type="presParOf" srcId="{6F05F63C-EFFD-40DA-888D-0D02DE35499A}" destId="{6E43EB26-150C-413A-B6E3-0E1C7067BF42}" srcOrd="0" destOrd="0" presId="urn:microsoft.com/office/officeart/2008/layout/LinedList"/>
    <dgm:cxn modelId="{673EBB52-F9C6-42BC-A662-3247AB239552}" type="presParOf" srcId="{6F05F63C-EFFD-40DA-888D-0D02DE35499A}" destId="{76186527-E986-460B-8A79-F0ABB08D58F0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7F18C4F-51FF-456B-8291-AE738BECE125}" type="doc">
      <dgm:prSet loTypeId="urn:microsoft.com/office/officeart/2005/8/layout/cycle5" loCatId="cycle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n-CA"/>
        </a:p>
      </dgm:t>
    </dgm:pt>
    <dgm:pt modelId="{309AFAA6-582E-4251-84F9-CB6EDE5CE7DE}">
      <dgm:prSet phldrT="[Text]" custT="1"/>
      <dgm:spPr>
        <a:solidFill>
          <a:srgbClr val="6CCEFF"/>
        </a:solidFill>
        <a:ln w="76200">
          <a:solidFill>
            <a:srgbClr val="6CCEFF"/>
          </a:solidFill>
        </a:ln>
      </dgm:spPr>
      <dgm:t>
        <a:bodyPr/>
        <a:lstStyle/>
        <a:p>
          <a:r>
            <a:rPr lang="en-CA" sz="1350" b="1" dirty="0" smtClean="0"/>
            <a:t>File-level Description</a:t>
          </a:r>
          <a:endParaRPr lang="en-CA" sz="1350" b="1" dirty="0"/>
        </a:p>
      </dgm:t>
    </dgm:pt>
    <dgm:pt modelId="{800BDB50-42C7-457E-8D96-BBFC672FD876}" type="parTrans" cxnId="{263FD90F-4ADB-4424-9129-60562CF1CECD}">
      <dgm:prSet/>
      <dgm:spPr/>
      <dgm:t>
        <a:bodyPr/>
        <a:lstStyle/>
        <a:p>
          <a:endParaRPr lang="en-CA" sz="1400" b="1"/>
        </a:p>
      </dgm:t>
    </dgm:pt>
    <dgm:pt modelId="{AF0519A5-1ADC-4FD2-BEE6-AA227C3E084C}" type="sibTrans" cxnId="{263FD90F-4ADB-4424-9129-60562CF1CECD}">
      <dgm:prSet/>
      <dgm:spPr/>
      <dgm:t>
        <a:bodyPr/>
        <a:lstStyle/>
        <a:p>
          <a:endParaRPr lang="en-CA" sz="1400" b="1"/>
        </a:p>
      </dgm:t>
    </dgm:pt>
    <dgm:pt modelId="{B969F6BE-C1AF-4028-BE0B-BE1286AB465D}">
      <dgm:prSet phldrT="[Text]" custT="1"/>
      <dgm:spPr>
        <a:solidFill>
          <a:srgbClr val="3CB371"/>
        </a:solidFill>
        <a:ln>
          <a:solidFill>
            <a:srgbClr val="3CB371"/>
          </a:solidFill>
        </a:ln>
      </dgm:spPr>
      <dgm:t>
        <a:bodyPr/>
        <a:lstStyle/>
        <a:p>
          <a:r>
            <a:rPr lang="en-CA" sz="1400" b="1" dirty="0" smtClean="0"/>
            <a:t>Prep Materials</a:t>
          </a:r>
          <a:endParaRPr lang="en-CA" sz="1400" b="1" dirty="0"/>
        </a:p>
      </dgm:t>
    </dgm:pt>
    <dgm:pt modelId="{CBC5E614-ED34-4CA5-A576-FC645998BE1E}" type="parTrans" cxnId="{7537FB86-41C1-44AF-AE02-F75144534C8B}">
      <dgm:prSet/>
      <dgm:spPr/>
      <dgm:t>
        <a:bodyPr/>
        <a:lstStyle/>
        <a:p>
          <a:endParaRPr lang="en-CA" sz="1400" b="1"/>
        </a:p>
      </dgm:t>
    </dgm:pt>
    <dgm:pt modelId="{3E07A7FB-F636-4956-A848-9EE9F289DD34}" type="sibTrans" cxnId="{7537FB86-41C1-44AF-AE02-F75144534C8B}">
      <dgm:prSet/>
      <dgm:spPr/>
      <dgm:t>
        <a:bodyPr/>
        <a:lstStyle/>
        <a:p>
          <a:endParaRPr lang="en-CA" sz="1400" b="1"/>
        </a:p>
      </dgm:t>
    </dgm:pt>
    <dgm:pt modelId="{D12ED7A6-6AA4-4872-8D6A-D085D5BD7128}">
      <dgm:prSet phldrT="[Text]" custT="1"/>
      <dgm:spPr>
        <a:solidFill>
          <a:srgbClr val="8B008B"/>
        </a:solidFill>
        <a:ln>
          <a:solidFill>
            <a:srgbClr val="8B008B"/>
          </a:solidFill>
        </a:ln>
      </dgm:spPr>
      <dgm:t>
        <a:bodyPr/>
        <a:lstStyle/>
        <a:p>
          <a:r>
            <a:rPr lang="en-CA" sz="1400" b="1" dirty="0" smtClean="0"/>
            <a:t>Create TIFFs</a:t>
          </a:r>
          <a:endParaRPr lang="en-CA" sz="1400" b="1" dirty="0"/>
        </a:p>
      </dgm:t>
    </dgm:pt>
    <dgm:pt modelId="{40CF3A70-C8BC-4496-A0F9-B619BAE7100A}" type="parTrans" cxnId="{7FF3AEC1-2DD2-4CBB-845D-E373551D10FD}">
      <dgm:prSet/>
      <dgm:spPr/>
      <dgm:t>
        <a:bodyPr/>
        <a:lstStyle/>
        <a:p>
          <a:endParaRPr lang="en-CA" sz="1400" b="1"/>
        </a:p>
      </dgm:t>
    </dgm:pt>
    <dgm:pt modelId="{D39A7EE7-8B4A-4DBD-B845-1196AFDAD4D6}" type="sibTrans" cxnId="{7FF3AEC1-2DD2-4CBB-845D-E373551D10FD}">
      <dgm:prSet/>
      <dgm:spPr/>
      <dgm:t>
        <a:bodyPr/>
        <a:lstStyle/>
        <a:p>
          <a:endParaRPr lang="en-CA" sz="1400" b="1"/>
        </a:p>
      </dgm:t>
    </dgm:pt>
    <dgm:pt modelId="{395597B0-01B3-42AB-990A-E2C15F543429}">
      <dgm:prSet phldrT="[Text]" custT="1"/>
      <dgm:spPr>
        <a:solidFill>
          <a:srgbClr val="F2AC00"/>
        </a:solidFill>
        <a:ln>
          <a:solidFill>
            <a:srgbClr val="F2AC00"/>
          </a:solidFill>
        </a:ln>
      </dgm:spPr>
      <dgm:t>
        <a:bodyPr/>
        <a:lstStyle/>
        <a:p>
          <a:r>
            <a:rPr lang="en-CA" sz="1400" b="1" dirty="0" smtClean="0"/>
            <a:t>Compile PDF</a:t>
          </a:r>
          <a:endParaRPr lang="en-CA" sz="1400" b="1" dirty="0"/>
        </a:p>
      </dgm:t>
    </dgm:pt>
    <dgm:pt modelId="{34213A68-FEE6-4A70-B1C2-31237B5B2F67}" type="parTrans" cxnId="{9D287564-151D-40ED-A380-5830C15D39AE}">
      <dgm:prSet/>
      <dgm:spPr/>
      <dgm:t>
        <a:bodyPr/>
        <a:lstStyle/>
        <a:p>
          <a:endParaRPr lang="en-CA" sz="1400" b="1"/>
        </a:p>
      </dgm:t>
    </dgm:pt>
    <dgm:pt modelId="{1E6E0F66-2171-46BF-B90E-86EEE207E5E6}" type="sibTrans" cxnId="{9D287564-151D-40ED-A380-5830C15D39AE}">
      <dgm:prSet/>
      <dgm:spPr/>
      <dgm:t>
        <a:bodyPr/>
        <a:lstStyle/>
        <a:p>
          <a:endParaRPr lang="en-CA" sz="1400" b="1"/>
        </a:p>
      </dgm:t>
    </dgm:pt>
    <dgm:pt modelId="{DCB9EE37-C515-440A-B662-02C6AF3CACBF}">
      <dgm:prSet phldrT="[Text]" custT="1"/>
      <dgm:spPr>
        <a:solidFill>
          <a:srgbClr val="707372"/>
        </a:solidFill>
        <a:ln>
          <a:solidFill>
            <a:srgbClr val="707372"/>
          </a:solidFill>
        </a:ln>
      </dgm:spPr>
      <dgm:t>
        <a:bodyPr/>
        <a:lstStyle/>
        <a:p>
          <a:r>
            <a:rPr lang="en-CA" sz="1400" b="1" dirty="0" smtClean="0"/>
            <a:t>OCR PDF</a:t>
          </a:r>
          <a:endParaRPr lang="en-CA" sz="1400" b="1" dirty="0"/>
        </a:p>
      </dgm:t>
    </dgm:pt>
    <dgm:pt modelId="{3066739D-11BB-4584-B652-74AC4341658B}" type="parTrans" cxnId="{E0F9057D-268C-4B00-8AA1-9A2B0981BB2E}">
      <dgm:prSet/>
      <dgm:spPr/>
      <dgm:t>
        <a:bodyPr/>
        <a:lstStyle/>
        <a:p>
          <a:endParaRPr lang="en-CA" sz="1400" b="1"/>
        </a:p>
      </dgm:t>
    </dgm:pt>
    <dgm:pt modelId="{E47F0DE7-0BA1-4D73-8F48-B42773E355BB}" type="sibTrans" cxnId="{E0F9057D-268C-4B00-8AA1-9A2B0981BB2E}">
      <dgm:prSet/>
      <dgm:spPr/>
      <dgm:t>
        <a:bodyPr/>
        <a:lstStyle/>
        <a:p>
          <a:endParaRPr lang="en-CA" sz="1400" b="1"/>
        </a:p>
      </dgm:t>
    </dgm:pt>
    <dgm:pt modelId="{D4D74FBF-DCBF-4419-9581-D5C20FC3CDA7}">
      <dgm:prSet phldrT="[Text]" custT="1"/>
      <dgm:spPr>
        <a:solidFill>
          <a:srgbClr val="FE5442"/>
        </a:solidFill>
        <a:ln>
          <a:solidFill>
            <a:srgbClr val="FE5442"/>
          </a:solidFill>
        </a:ln>
      </dgm:spPr>
      <dgm:t>
        <a:bodyPr/>
        <a:lstStyle/>
        <a:p>
          <a:r>
            <a:rPr lang="en-CA" sz="1400" b="1" dirty="0" smtClean="0"/>
            <a:t>Deliver PDF</a:t>
          </a:r>
          <a:endParaRPr lang="en-CA" sz="1400" b="1" dirty="0"/>
        </a:p>
      </dgm:t>
    </dgm:pt>
    <dgm:pt modelId="{D2BD5635-DC1D-4A47-9111-B3234317BAD6}" type="parTrans" cxnId="{2259D92A-1B08-4D1E-94C2-7FB8F3BA6968}">
      <dgm:prSet/>
      <dgm:spPr/>
      <dgm:t>
        <a:bodyPr/>
        <a:lstStyle/>
        <a:p>
          <a:endParaRPr lang="en-CA" sz="1400" b="1"/>
        </a:p>
      </dgm:t>
    </dgm:pt>
    <dgm:pt modelId="{447247A2-E83B-4908-B4EB-2A2C76775AF9}" type="sibTrans" cxnId="{2259D92A-1B08-4D1E-94C2-7FB8F3BA6968}">
      <dgm:prSet/>
      <dgm:spPr/>
      <dgm:t>
        <a:bodyPr/>
        <a:lstStyle/>
        <a:p>
          <a:endParaRPr lang="en-CA" sz="1400" b="1"/>
        </a:p>
      </dgm:t>
    </dgm:pt>
    <dgm:pt modelId="{6962D336-87C1-4009-929D-7A8CE0F4227E}" type="pres">
      <dgm:prSet presAssocID="{47F18C4F-51FF-456B-8291-AE738BECE12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2EA4C694-2F57-4634-B1BE-9AFA2EE891F6}" type="pres">
      <dgm:prSet presAssocID="{309AFAA6-582E-4251-84F9-CB6EDE5CE7DE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C951376B-4622-4606-A1D7-BE33BEDE43C7}" type="pres">
      <dgm:prSet presAssocID="{309AFAA6-582E-4251-84F9-CB6EDE5CE7DE}" presName="spNode" presStyleCnt="0"/>
      <dgm:spPr/>
    </dgm:pt>
    <dgm:pt modelId="{F1173568-162E-44D8-A06C-A7C5AA690BB0}" type="pres">
      <dgm:prSet presAssocID="{AF0519A5-1ADC-4FD2-BEE6-AA227C3E084C}" presName="sibTrans" presStyleLbl="sibTrans1D1" presStyleIdx="0" presStyleCnt="6"/>
      <dgm:spPr/>
      <dgm:t>
        <a:bodyPr/>
        <a:lstStyle/>
        <a:p>
          <a:endParaRPr lang="en-CA"/>
        </a:p>
      </dgm:t>
    </dgm:pt>
    <dgm:pt modelId="{43EBE1E8-0619-40A6-8C83-BFAF41EA514A}" type="pres">
      <dgm:prSet presAssocID="{B969F6BE-C1AF-4028-BE0B-BE1286AB465D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57A88E35-EBAA-4AC4-8F23-E8480318F6FC}" type="pres">
      <dgm:prSet presAssocID="{B969F6BE-C1AF-4028-BE0B-BE1286AB465D}" presName="spNode" presStyleCnt="0"/>
      <dgm:spPr/>
    </dgm:pt>
    <dgm:pt modelId="{31DFFC5A-9223-410E-B101-07CEF12D49D2}" type="pres">
      <dgm:prSet presAssocID="{3E07A7FB-F636-4956-A848-9EE9F289DD34}" presName="sibTrans" presStyleLbl="sibTrans1D1" presStyleIdx="1" presStyleCnt="6"/>
      <dgm:spPr/>
      <dgm:t>
        <a:bodyPr/>
        <a:lstStyle/>
        <a:p>
          <a:endParaRPr lang="en-CA"/>
        </a:p>
      </dgm:t>
    </dgm:pt>
    <dgm:pt modelId="{6001F660-5DF4-42B2-A567-1F1A927B4034}" type="pres">
      <dgm:prSet presAssocID="{D12ED7A6-6AA4-4872-8D6A-D085D5BD7128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085DB5B7-B2C8-42DF-98D1-4371BE4CBBF2}" type="pres">
      <dgm:prSet presAssocID="{D12ED7A6-6AA4-4872-8D6A-D085D5BD7128}" presName="spNode" presStyleCnt="0"/>
      <dgm:spPr/>
    </dgm:pt>
    <dgm:pt modelId="{F5C1AB15-5218-41DD-A6AA-685B96412A29}" type="pres">
      <dgm:prSet presAssocID="{D39A7EE7-8B4A-4DBD-B845-1196AFDAD4D6}" presName="sibTrans" presStyleLbl="sibTrans1D1" presStyleIdx="2" presStyleCnt="6"/>
      <dgm:spPr/>
      <dgm:t>
        <a:bodyPr/>
        <a:lstStyle/>
        <a:p>
          <a:endParaRPr lang="en-CA"/>
        </a:p>
      </dgm:t>
    </dgm:pt>
    <dgm:pt modelId="{2FA51302-D212-408E-A194-177719442AFD}" type="pres">
      <dgm:prSet presAssocID="{395597B0-01B3-42AB-990A-E2C15F543429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3D4D5D2-D027-4877-9D74-10EA55E664CF}" type="pres">
      <dgm:prSet presAssocID="{395597B0-01B3-42AB-990A-E2C15F543429}" presName="spNode" presStyleCnt="0"/>
      <dgm:spPr/>
    </dgm:pt>
    <dgm:pt modelId="{0536189A-C618-4EDE-8D74-E77E4F0A4A51}" type="pres">
      <dgm:prSet presAssocID="{1E6E0F66-2171-46BF-B90E-86EEE207E5E6}" presName="sibTrans" presStyleLbl="sibTrans1D1" presStyleIdx="3" presStyleCnt="6"/>
      <dgm:spPr/>
      <dgm:t>
        <a:bodyPr/>
        <a:lstStyle/>
        <a:p>
          <a:endParaRPr lang="en-CA"/>
        </a:p>
      </dgm:t>
    </dgm:pt>
    <dgm:pt modelId="{88E5EBC4-D55C-4316-9DF7-1ECCF6D658DE}" type="pres">
      <dgm:prSet presAssocID="{DCB9EE37-C515-440A-B662-02C6AF3CACBF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62C7576-3E5A-4886-94F6-8455B62E5C7F}" type="pres">
      <dgm:prSet presAssocID="{DCB9EE37-C515-440A-B662-02C6AF3CACBF}" presName="spNode" presStyleCnt="0"/>
      <dgm:spPr/>
    </dgm:pt>
    <dgm:pt modelId="{BA60028F-BDBD-4446-81C6-CB0BEEFBC7F4}" type="pres">
      <dgm:prSet presAssocID="{E47F0DE7-0BA1-4D73-8F48-B42773E355BB}" presName="sibTrans" presStyleLbl="sibTrans1D1" presStyleIdx="4" presStyleCnt="6"/>
      <dgm:spPr/>
      <dgm:t>
        <a:bodyPr/>
        <a:lstStyle/>
        <a:p>
          <a:endParaRPr lang="en-CA"/>
        </a:p>
      </dgm:t>
    </dgm:pt>
    <dgm:pt modelId="{187C4741-F0F1-41A3-961E-B268842E0F81}" type="pres">
      <dgm:prSet presAssocID="{D4D74FBF-DCBF-4419-9581-D5C20FC3CDA7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43CF30D5-2B7C-4468-8424-41EEF487FE35}" type="pres">
      <dgm:prSet presAssocID="{D4D74FBF-DCBF-4419-9581-D5C20FC3CDA7}" presName="spNode" presStyleCnt="0"/>
      <dgm:spPr/>
    </dgm:pt>
    <dgm:pt modelId="{BA6938A0-C119-41C5-8696-7CC8CD38A44D}" type="pres">
      <dgm:prSet presAssocID="{447247A2-E83B-4908-B4EB-2A2C76775AF9}" presName="sibTrans" presStyleLbl="sibTrans1D1" presStyleIdx="5" presStyleCnt="6"/>
      <dgm:spPr/>
      <dgm:t>
        <a:bodyPr/>
        <a:lstStyle/>
        <a:p>
          <a:endParaRPr lang="en-CA"/>
        </a:p>
      </dgm:t>
    </dgm:pt>
  </dgm:ptLst>
  <dgm:cxnLst>
    <dgm:cxn modelId="{CBE1D725-8BD5-4AF5-95CE-3D4C3836E123}" type="presOf" srcId="{DCB9EE37-C515-440A-B662-02C6AF3CACBF}" destId="{88E5EBC4-D55C-4316-9DF7-1ECCF6D658DE}" srcOrd="0" destOrd="0" presId="urn:microsoft.com/office/officeart/2005/8/layout/cycle5"/>
    <dgm:cxn modelId="{263FD90F-4ADB-4424-9129-60562CF1CECD}" srcId="{47F18C4F-51FF-456B-8291-AE738BECE125}" destId="{309AFAA6-582E-4251-84F9-CB6EDE5CE7DE}" srcOrd="0" destOrd="0" parTransId="{800BDB50-42C7-457E-8D96-BBFC672FD876}" sibTransId="{AF0519A5-1ADC-4FD2-BEE6-AA227C3E084C}"/>
    <dgm:cxn modelId="{2D79E09E-8805-4C4F-A5AF-1EB2AD94B00D}" type="presOf" srcId="{B969F6BE-C1AF-4028-BE0B-BE1286AB465D}" destId="{43EBE1E8-0619-40A6-8C83-BFAF41EA514A}" srcOrd="0" destOrd="0" presId="urn:microsoft.com/office/officeart/2005/8/layout/cycle5"/>
    <dgm:cxn modelId="{E0F9057D-268C-4B00-8AA1-9A2B0981BB2E}" srcId="{47F18C4F-51FF-456B-8291-AE738BECE125}" destId="{DCB9EE37-C515-440A-B662-02C6AF3CACBF}" srcOrd="4" destOrd="0" parTransId="{3066739D-11BB-4584-B652-74AC4341658B}" sibTransId="{E47F0DE7-0BA1-4D73-8F48-B42773E355BB}"/>
    <dgm:cxn modelId="{EA4A9CB0-9A16-4571-97FB-3311E1674E22}" type="presOf" srcId="{309AFAA6-582E-4251-84F9-CB6EDE5CE7DE}" destId="{2EA4C694-2F57-4634-B1BE-9AFA2EE891F6}" srcOrd="0" destOrd="0" presId="urn:microsoft.com/office/officeart/2005/8/layout/cycle5"/>
    <dgm:cxn modelId="{6537CA8E-F793-4214-89A3-47562B4BF6F7}" type="presOf" srcId="{D4D74FBF-DCBF-4419-9581-D5C20FC3CDA7}" destId="{187C4741-F0F1-41A3-961E-B268842E0F81}" srcOrd="0" destOrd="0" presId="urn:microsoft.com/office/officeart/2005/8/layout/cycle5"/>
    <dgm:cxn modelId="{946301F4-9C5C-4C6A-B1D3-0CF5197C1230}" type="presOf" srcId="{47F18C4F-51FF-456B-8291-AE738BECE125}" destId="{6962D336-87C1-4009-929D-7A8CE0F4227E}" srcOrd="0" destOrd="0" presId="urn:microsoft.com/office/officeart/2005/8/layout/cycle5"/>
    <dgm:cxn modelId="{D7FC3FFB-D198-45B0-988C-EFFF6CA162D2}" type="presOf" srcId="{3E07A7FB-F636-4956-A848-9EE9F289DD34}" destId="{31DFFC5A-9223-410E-B101-07CEF12D49D2}" srcOrd="0" destOrd="0" presId="urn:microsoft.com/office/officeart/2005/8/layout/cycle5"/>
    <dgm:cxn modelId="{7FF3AEC1-2DD2-4CBB-845D-E373551D10FD}" srcId="{47F18C4F-51FF-456B-8291-AE738BECE125}" destId="{D12ED7A6-6AA4-4872-8D6A-D085D5BD7128}" srcOrd="2" destOrd="0" parTransId="{40CF3A70-C8BC-4496-A0F9-B619BAE7100A}" sibTransId="{D39A7EE7-8B4A-4DBD-B845-1196AFDAD4D6}"/>
    <dgm:cxn modelId="{9D287564-151D-40ED-A380-5830C15D39AE}" srcId="{47F18C4F-51FF-456B-8291-AE738BECE125}" destId="{395597B0-01B3-42AB-990A-E2C15F543429}" srcOrd="3" destOrd="0" parTransId="{34213A68-FEE6-4A70-B1C2-31237B5B2F67}" sibTransId="{1E6E0F66-2171-46BF-B90E-86EEE207E5E6}"/>
    <dgm:cxn modelId="{24FE2762-3045-48C6-8F48-6E134D34541E}" type="presOf" srcId="{E47F0DE7-0BA1-4D73-8F48-B42773E355BB}" destId="{BA60028F-BDBD-4446-81C6-CB0BEEFBC7F4}" srcOrd="0" destOrd="0" presId="urn:microsoft.com/office/officeart/2005/8/layout/cycle5"/>
    <dgm:cxn modelId="{C85BAD35-064E-49F4-A75B-A75073F76F4A}" type="presOf" srcId="{D39A7EE7-8B4A-4DBD-B845-1196AFDAD4D6}" destId="{F5C1AB15-5218-41DD-A6AA-685B96412A29}" srcOrd="0" destOrd="0" presId="urn:microsoft.com/office/officeart/2005/8/layout/cycle5"/>
    <dgm:cxn modelId="{45498B01-4429-44F5-B1AA-2B888C12E347}" type="presOf" srcId="{1E6E0F66-2171-46BF-B90E-86EEE207E5E6}" destId="{0536189A-C618-4EDE-8D74-E77E4F0A4A51}" srcOrd="0" destOrd="0" presId="urn:microsoft.com/office/officeart/2005/8/layout/cycle5"/>
    <dgm:cxn modelId="{97230167-ACD4-4531-87B6-11A705778F68}" type="presOf" srcId="{447247A2-E83B-4908-B4EB-2A2C76775AF9}" destId="{BA6938A0-C119-41C5-8696-7CC8CD38A44D}" srcOrd="0" destOrd="0" presId="urn:microsoft.com/office/officeart/2005/8/layout/cycle5"/>
    <dgm:cxn modelId="{A2D67EF7-0C04-432F-B8AC-A9F8634A7820}" type="presOf" srcId="{AF0519A5-1ADC-4FD2-BEE6-AA227C3E084C}" destId="{F1173568-162E-44D8-A06C-A7C5AA690BB0}" srcOrd="0" destOrd="0" presId="urn:microsoft.com/office/officeart/2005/8/layout/cycle5"/>
    <dgm:cxn modelId="{7537FB86-41C1-44AF-AE02-F75144534C8B}" srcId="{47F18C4F-51FF-456B-8291-AE738BECE125}" destId="{B969F6BE-C1AF-4028-BE0B-BE1286AB465D}" srcOrd="1" destOrd="0" parTransId="{CBC5E614-ED34-4CA5-A576-FC645998BE1E}" sibTransId="{3E07A7FB-F636-4956-A848-9EE9F289DD34}"/>
    <dgm:cxn modelId="{2259D92A-1B08-4D1E-94C2-7FB8F3BA6968}" srcId="{47F18C4F-51FF-456B-8291-AE738BECE125}" destId="{D4D74FBF-DCBF-4419-9581-D5C20FC3CDA7}" srcOrd="5" destOrd="0" parTransId="{D2BD5635-DC1D-4A47-9111-B3234317BAD6}" sibTransId="{447247A2-E83B-4908-B4EB-2A2C76775AF9}"/>
    <dgm:cxn modelId="{D9459F63-9588-4CF7-91EA-0FC5E00F690F}" type="presOf" srcId="{D12ED7A6-6AA4-4872-8D6A-D085D5BD7128}" destId="{6001F660-5DF4-42B2-A567-1F1A927B4034}" srcOrd="0" destOrd="0" presId="urn:microsoft.com/office/officeart/2005/8/layout/cycle5"/>
    <dgm:cxn modelId="{3F2EC920-A715-42D8-8FA2-7700E1AF1695}" type="presOf" srcId="{395597B0-01B3-42AB-990A-E2C15F543429}" destId="{2FA51302-D212-408E-A194-177719442AFD}" srcOrd="0" destOrd="0" presId="urn:microsoft.com/office/officeart/2005/8/layout/cycle5"/>
    <dgm:cxn modelId="{DAE04333-D39B-4C10-9154-E8062FC953BC}" type="presParOf" srcId="{6962D336-87C1-4009-929D-7A8CE0F4227E}" destId="{2EA4C694-2F57-4634-B1BE-9AFA2EE891F6}" srcOrd="0" destOrd="0" presId="urn:microsoft.com/office/officeart/2005/8/layout/cycle5"/>
    <dgm:cxn modelId="{990DFDB3-3AA2-4D10-9D0E-3A23261C88E2}" type="presParOf" srcId="{6962D336-87C1-4009-929D-7A8CE0F4227E}" destId="{C951376B-4622-4606-A1D7-BE33BEDE43C7}" srcOrd="1" destOrd="0" presId="urn:microsoft.com/office/officeart/2005/8/layout/cycle5"/>
    <dgm:cxn modelId="{BEA32EC3-F360-4BE0-A042-E44EF6A94F42}" type="presParOf" srcId="{6962D336-87C1-4009-929D-7A8CE0F4227E}" destId="{F1173568-162E-44D8-A06C-A7C5AA690BB0}" srcOrd="2" destOrd="0" presId="urn:microsoft.com/office/officeart/2005/8/layout/cycle5"/>
    <dgm:cxn modelId="{FA7A4C9E-0CBE-4635-B25A-613FDC38AFB4}" type="presParOf" srcId="{6962D336-87C1-4009-929D-7A8CE0F4227E}" destId="{43EBE1E8-0619-40A6-8C83-BFAF41EA514A}" srcOrd="3" destOrd="0" presId="urn:microsoft.com/office/officeart/2005/8/layout/cycle5"/>
    <dgm:cxn modelId="{973BD686-3A57-4009-8B43-DF58A256A08B}" type="presParOf" srcId="{6962D336-87C1-4009-929D-7A8CE0F4227E}" destId="{57A88E35-EBAA-4AC4-8F23-E8480318F6FC}" srcOrd="4" destOrd="0" presId="urn:microsoft.com/office/officeart/2005/8/layout/cycle5"/>
    <dgm:cxn modelId="{37DDDA62-FC69-46CC-8617-DEED69A9C5C3}" type="presParOf" srcId="{6962D336-87C1-4009-929D-7A8CE0F4227E}" destId="{31DFFC5A-9223-410E-B101-07CEF12D49D2}" srcOrd="5" destOrd="0" presId="urn:microsoft.com/office/officeart/2005/8/layout/cycle5"/>
    <dgm:cxn modelId="{C0CCFC26-8B13-46CF-BDE5-2AAFF210DCB7}" type="presParOf" srcId="{6962D336-87C1-4009-929D-7A8CE0F4227E}" destId="{6001F660-5DF4-42B2-A567-1F1A927B4034}" srcOrd="6" destOrd="0" presId="urn:microsoft.com/office/officeart/2005/8/layout/cycle5"/>
    <dgm:cxn modelId="{796A66D4-DC84-4EFC-8722-46BF2E10591A}" type="presParOf" srcId="{6962D336-87C1-4009-929D-7A8CE0F4227E}" destId="{085DB5B7-B2C8-42DF-98D1-4371BE4CBBF2}" srcOrd="7" destOrd="0" presId="urn:microsoft.com/office/officeart/2005/8/layout/cycle5"/>
    <dgm:cxn modelId="{B10A19FE-3695-4F1F-B681-28FA1F3A2A32}" type="presParOf" srcId="{6962D336-87C1-4009-929D-7A8CE0F4227E}" destId="{F5C1AB15-5218-41DD-A6AA-685B96412A29}" srcOrd="8" destOrd="0" presId="urn:microsoft.com/office/officeart/2005/8/layout/cycle5"/>
    <dgm:cxn modelId="{4E23E25C-EB15-4BFE-B0B6-4F7FE57EE6C8}" type="presParOf" srcId="{6962D336-87C1-4009-929D-7A8CE0F4227E}" destId="{2FA51302-D212-408E-A194-177719442AFD}" srcOrd="9" destOrd="0" presId="urn:microsoft.com/office/officeart/2005/8/layout/cycle5"/>
    <dgm:cxn modelId="{3847D433-12FD-4213-9A06-5A6C42FF5938}" type="presParOf" srcId="{6962D336-87C1-4009-929D-7A8CE0F4227E}" destId="{A3D4D5D2-D027-4877-9D74-10EA55E664CF}" srcOrd="10" destOrd="0" presId="urn:microsoft.com/office/officeart/2005/8/layout/cycle5"/>
    <dgm:cxn modelId="{4E37BD01-E062-49F0-B98C-405B073F4EA1}" type="presParOf" srcId="{6962D336-87C1-4009-929D-7A8CE0F4227E}" destId="{0536189A-C618-4EDE-8D74-E77E4F0A4A51}" srcOrd="11" destOrd="0" presId="urn:microsoft.com/office/officeart/2005/8/layout/cycle5"/>
    <dgm:cxn modelId="{30C688A7-351F-45E1-82E0-89393CACB450}" type="presParOf" srcId="{6962D336-87C1-4009-929D-7A8CE0F4227E}" destId="{88E5EBC4-D55C-4316-9DF7-1ECCF6D658DE}" srcOrd="12" destOrd="0" presId="urn:microsoft.com/office/officeart/2005/8/layout/cycle5"/>
    <dgm:cxn modelId="{2E1AE346-3E24-42D9-A38A-8230C3AB872E}" type="presParOf" srcId="{6962D336-87C1-4009-929D-7A8CE0F4227E}" destId="{A62C7576-3E5A-4886-94F6-8455B62E5C7F}" srcOrd="13" destOrd="0" presId="urn:microsoft.com/office/officeart/2005/8/layout/cycle5"/>
    <dgm:cxn modelId="{8EDBFB72-DC70-43D9-BB49-6DF767FCDC9F}" type="presParOf" srcId="{6962D336-87C1-4009-929D-7A8CE0F4227E}" destId="{BA60028F-BDBD-4446-81C6-CB0BEEFBC7F4}" srcOrd="14" destOrd="0" presId="urn:microsoft.com/office/officeart/2005/8/layout/cycle5"/>
    <dgm:cxn modelId="{1BC5CD41-BDC0-49BF-B004-4DEF11D3BE75}" type="presParOf" srcId="{6962D336-87C1-4009-929D-7A8CE0F4227E}" destId="{187C4741-F0F1-41A3-961E-B268842E0F81}" srcOrd="15" destOrd="0" presId="urn:microsoft.com/office/officeart/2005/8/layout/cycle5"/>
    <dgm:cxn modelId="{1151E765-F790-4AFD-AD0B-FC1CA3E97369}" type="presParOf" srcId="{6962D336-87C1-4009-929D-7A8CE0F4227E}" destId="{43CF30D5-2B7C-4468-8424-41EEF487FE35}" srcOrd="16" destOrd="0" presId="urn:microsoft.com/office/officeart/2005/8/layout/cycle5"/>
    <dgm:cxn modelId="{7FA27FCF-348D-45CB-8469-8D0CEAFCD04B}" type="presParOf" srcId="{6962D336-87C1-4009-929D-7A8CE0F4227E}" destId="{BA6938A0-C119-41C5-8696-7CC8CD38A44D}" srcOrd="17" destOrd="0" presId="urn:microsoft.com/office/officeart/2005/8/layout/cycle5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B5827D8-E416-44FD-A8DA-1E4818854A07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B4E665BD-D754-41AB-866B-E33084BCDC6F}">
      <dgm:prSet phldrT="[Text]" custT="1"/>
      <dgm:spPr/>
      <dgm:t>
        <a:bodyPr/>
        <a:lstStyle/>
        <a:p>
          <a:r>
            <a:rPr lang="en-CA" sz="5300" dirty="0" smtClean="0"/>
            <a:t>Create TIFFs</a:t>
          </a:r>
          <a:endParaRPr lang="en-CA" sz="5300" dirty="0"/>
        </a:p>
      </dgm:t>
    </dgm:pt>
    <dgm:pt modelId="{1DF37EFC-5352-49DE-9683-37005D1DEF84}" type="sibTrans" cxnId="{CB1B7616-623D-48FF-9CC2-E3E4D519FE9B}">
      <dgm:prSet/>
      <dgm:spPr/>
      <dgm:t>
        <a:bodyPr/>
        <a:lstStyle/>
        <a:p>
          <a:endParaRPr lang="en-CA"/>
        </a:p>
      </dgm:t>
    </dgm:pt>
    <dgm:pt modelId="{DCE68205-F1C9-4BDD-9313-0FA74BA0FF99}" type="parTrans" cxnId="{CB1B7616-623D-48FF-9CC2-E3E4D519FE9B}">
      <dgm:prSet/>
      <dgm:spPr/>
      <dgm:t>
        <a:bodyPr/>
        <a:lstStyle/>
        <a:p>
          <a:endParaRPr lang="en-CA"/>
        </a:p>
      </dgm:t>
    </dgm:pt>
    <dgm:pt modelId="{38B9B4D6-E25A-4896-AFFA-7B178EC35377}" type="pres">
      <dgm:prSet presAssocID="{6B5827D8-E416-44FD-A8DA-1E4818854A07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CA"/>
        </a:p>
      </dgm:t>
    </dgm:pt>
    <dgm:pt modelId="{1504102A-EF91-4A2D-B993-81F313AB2C2D}" type="pres">
      <dgm:prSet presAssocID="{B4E665BD-D754-41AB-866B-E33084BCDC6F}" presName="thickLine" presStyleLbl="alignNode1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CA"/>
        </a:p>
      </dgm:t>
    </dgm:pt>
    <dgm:pt modelId="{246E4F10-2DE3-4270-B876-908454E745EC}" type="pres">
      <dgm:prSet presAssocID="{B4E665BD-D754-41AB-866B-E33084BCDC6F}" presName="horz1" presStyleCnt="0"/>
      <dgm:spPr/>
    </dgm:pt>
    <dgm:pt modelId="{17C8DDEF-D934-4877-AF8C-8B6D63200BD6}" type="pres">
      <dgm:prSet presAssocID="{B4E665BD-D754-41AB-866B-E33084BCDC6F}" presName="tx1" presStyleLbl="revTx" presStyleIdx="0" presStyleCnt="1" custScaleX="500000"/>
      <dgm:spPr/>
      <dgm:t>
        <a:bodyPr/>
        <a:lstStyle/>
        <a:p>
          <a:endParaRPr lang="en-CA"/>
        </a:p>
      </dgm:t>
    </dgm:pt>
    <dgm:pt modelId="{820F0FA8-35B3-4E9B-A3B7-D2049760A0E1}" type="pres">
      <dgm:prSet presAssocID="{B4E665BD-D754-41AB-866B-E33084BCDC6F}" presName="vert1" presStyleCnt="0"/>
      <dgm:spPr/>
    </dgm:pt>
  </dgm:ptLst>
  <dgm:cxnLst>
    <dgm:cxn modelId="{F6787DCD-81BC-4CDE-A9D5-4691683C618E}" type="presOf" srcId="{6B5827D8-E416-44FD-A8DA-1E4818854A07}" destId="{38B9B4D6-E25A-4896-AFFA-7B178EC35377}" srcOrd="0" destOrd="0" presId="urn:microsoft.com/office/officeart/2008/layout/LinedList"/>
    <dgm:cxn modelId="{CB1B7616-623D-48FF-9CC2-E3E4D519FE9B}" srcId="{6B5827D8-E416-44FD-A8DA-1E4818854A07}" destId="{B4E665BD-D754-41AB-866B-E33084BCDC6F}" srcOrd="0" destOrd="0" parTransId="{DCE68205-F1C9-4BDD-9313-0FA74BA0FF99}" sibTransId="{1DF37EFC-5352-49DE-9683-37005D1DEF84}"/>
    <dgm:cxn modelId="{41BC97F7-88D9-49DA-B915-25087A888296}" type="presOf" srcId="{B4E665BD-D754-41AB-866B-E33084BCDC6F}" destId="{17C8DDEF-D934-4877-AF8C-8B6D63200BD6}" srcOrd="0" destOrd="0" presId="urn:microsoft.com/office/officeart/2008/layout/LinedList"/>
    <dgm:cxn modelId="{BDC98BCB-3EEE-44A6-BCD1-A54B5A0FCA13}" type="presParOf" srcId="{38B9B4D6-E25A-4896-AFFA-7B178EC35377}" destId="{1504102A-EF91-4A2D-B993-81F313AB2C2D}" srcOrd="0" destOrd="0" presId="urn:microsoft.com/office/officeart/2008/layout/LinedList"/>
    <dgm:cxn modelId="{35B72F1D-DE9B-462A-9690-0F1F315D5F6F}" type="presParOf" srcId="{38B9B4D6-E25A-4896-AFFA-7B178EC35377}" destId="{246E4F10-2DE3-4270-B876-908454E745EC}" srcOrd="1" destOrd="0" presId="urn:microsoft.com/office/officeart/2008/layout/LinedList"/>
    <dgm:cxn modelId="{E7DD1E0C-C953-4B96-9E76-B01B19E4D29F}" type="presParOf" srcId="{246E4F10-2DE3-4270-B876-908454E745EC}" destId="{17C8DDEF-D934-4877-AF8C-8B6D63200BD6}" srcOrd="0" destOrd="0" presId="urn:microsoft.com/office/officeart/2008/layout/LinedList"/>
    <dgm:cxn modelId="{0A0320C9-8442-49E7-B6D9-D3368DBDF9B3}" type="presParOf" srcId="{246E4F10-2DE3-4270-B876-908454E745EC}" destId="{820F0FA8-35B3-4E9B-A3B7-D2049760A0E1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B5827D8-E416-44FD-A8DA-1E4818854A07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B4E665BD-D754-41AB-866B-E33084BCDC6F}">
      <dgm:prSet phldrT="[Text]"/>
      <dgm:spPr/>
      <dgm:t>
        <a:bodyPr/>
        <a:lstStyle/>
        <a:p>
          <a:r>
            <a:rPr lang="en-CA" dirty="0" smtClean="0"/>
            <a:t>600 dpi 24-bit colour TIFFs</a:t>
          </a:r>
          <a:endParaRPr lang="en-CA" dirty="0"/>
        </a:p>
      </dgm:t>
    </dgm:pt>
    <dgm:pt modelId="{1DF37EFC-5352-49DE-9683-37005D1DEF84}" type="sibTrans" cxnId="{CB1B7616-623D-48FF-9CC2-E3E4D519FE9B}">
      <dgm:prSet/>
      <dgm:spPr/>
      <dgm:t>
        <a:bodyPr/>
        <a:lstStyle/>
        <a:p>
          <a:endParaRPr lang="en-CA"/>
        </a:p>
      </dgm:t>
    </dgm:pt>
    <dgm:pt modelId="{DCE68205-F1C9-4BDD-9313-0FA74BA0FF99}" type="parTrans" cxnId="{CB1B7616-623D-48FF-9CC2-E3E4D519FE9B}">
      <dgm:prSet/>
      <dgm:spPr/>
      <dgm:t>
        <a:bodyPr/>
        <a:lstStyle/>
        <a:p>
          <a:endParaRPr lang="en-CA"/>
        </a:p>
      </dgm:t>
    </dgm:pt>
    <dgm:pt modelId="{CE085AE5-436E-434A-9156-C88699ACAD57}">
      <dgm:prSet phldrT="[Text]"/>
      <dgm:spPr/>
      <dgm:t>
        <a:bodyPr/>
        <a:lstStyle/>
        <a:p>
          <a:r>
            <a:rPr lang="en-CA" dirty="0" smtClean="0"/>
            <a:t>TIFF directory structure based on reference code</a:t>
          </a:r>
          <a:endParaRPr lang="en-CA" dirty="0"/>
        </a:p>
      </dgm:t>
    </dgm:pt>
    <dgm:pt modelId="{E015F1CE-DDC5-44DF-8B45-0D9274319DD4}" type="parTrans" cxnId="{7BA11E91-49A3-4F68-BE88-3C81EFE867CF}">
      <dgm:prSet/>
      <dgm:spPr/>
      <dgm:t>
        <a:bodyPr/>
        <a:lstStyle/>
        <a:p>
          <a:endParaRPr lang="en-CA"/>
        </a:p>
      </dgm:t>
    </dgm:pt>
    <dgm:pt modelId="{E2709A98-4496-4115-8C84-6854103F973C}" type="sibTrans" cxnId="{7BA11E91-49A3-4F68-BE88-3C81EFE867CF}">
      <dgm:prSet/>
      <dgm:spPr/>
      <dgm:t>
        <a:bodyPr/>
        <a:lstStyle/>
        <a:p>
          <a:endParaRPr lang="en-CA"/>
        </a:p>
      </dgm:t>
    </dgm:pt>
    <dgm:pt modelId="{C402B087-276C-43A7-90F4-C95D9A48F999}">
      <dgm:prSet phldrT="[Text]"/>
      <dgm:spPr/>
      <dgm:t>
        <a:bodyPr/>
        <a:lstStyle/>
        <a:p>
          <a:r>
            <a:rPr lang="en-CA" dirty="0" smtClean="0"/>
            <a:t>TIFF filename based on reference code “prefix” + sequence</a:t>
          </a:r>
          <a:endParaRPr lang="en-CA" dirty="0"/>
        </a:p>
      </dgm:t>
    </dgm:pt>
    <dgm:pt modelId="{9E5CE071-79C2-4432-9B2C-88FDB625DA4D}" type="parTrans" cxnId="{292E7187-BCA2-4EE1-BF94-34FF87EB889B}">
      <dgm:prSet/>
      <dgm:spPr/>
      <dgm:t>
        <a:bodyPr/>
        <a:lstStyle/>
        <a:p>
          <a:endParaRPr lang="en-CA"/>
        </a:p>
      </dgm:t>
    </dgm:pt>
    <dgm:pt modelId="{16311F77-3009-472D-B42A-8009CF88ED23}" type="sibTrans" cxnId="{292E7187-BCA2-4EE1-BF94-34FF87EB889B}">
      <dgm:prSet/>
      <dgm:spPr/>
      <dgm:t>
        <a:bodyPr/>
        <a:lstStyle/>
        <a:p>
          <a:endParaRPr lang="en-CA"/>
        </a:p>
      </dgm:t>
    </dgm:pt>
    <dgm:pt modelId="{38B9B4D6-E25A-4896-AFFA-7B178EC35377}" type="pres">
      <dgm:prSet presAssocID="{6B5827D8-E416-44FD-A8DA-1E4818854A07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CA"/>
        </a:p>
      </dgm:t>
    </dgm:pt>
    <dgm:pt modelId="{1504102A-EF91-4A2D-B993-81F313AB2C2D}" type="pres">
      <dgm:prSet presAssocID="{B4E665BD-D754-41AB-866B-E33084BCDC6F}" presName="thickLine" presStyleLbl="alignNod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CA"/>
        </a:p>
      </dgm:t>
    </dgm:pt>
    <dgm:pt modelId="{246E4F10-2DE3-4270-B876-908454E745EC}" type="pres">
      <dgm:prSet presAssocID="{B4E665BD-D754-41AB-866B-E33084BCDC6F}" presName="horz1" presStyleCnt="0"/>
      <dgm:spPr/>
    </dgm:pt>
    <dgm:pt modelId="{17C8DDEF-D934-4877-AF8C-8B6D63200BD6}" type="pres">
      <dgm:prSet presAssocID="{B4E665BD-D754-41AB-866B-E33084BCDC6F}" presName="tx1" presStyleLbl="revTx" presStyleIdx="0" presStyleCnt="3" custScaleX="500000"/>
      <dgm:spPr/>
      <dgm:t>
        <a:bodyPr/>
        <a:lstStyle/>
        <a:p>
          <a:endParaRPr lang="en-CA"/>
        </a:p>
      </dgm:t>
    </dgm:pt>
    <dgm:pt modelId="{820F0FA8-35B3-4E9B-A3B7-D2049760A0E1}" type="pres">
      <dgm:prSet presAssocID="{B4E665BD-D754-41AB-866B-E33084BCDC6F}" presName="vert1" presStyleCnt="0"/>
      <dgm:spPr/>
    </dgm:pt>
    <dgm:pt modelId="{77815451-032C-4897-89B4-2C236A3FF9B1}" type="pres">
      <dgm:prSet presAssocID="{CE085AE5-436E-434A-9156-C88699ACAD57}" presName="thickLine" presStyleLbl="alignNode1" presStyleIdx="1" presStyleCnt="3"/>
      <dgm:spPr/>
    </dgm:pt>
    <dgm:pt modelId="{E9333A38-095F-4CF8-BD16-225AA2E64109}" type="pres">
      <dgm:prSet presAssocID="{CE085AE5-436E-434A-9156-C88699ACAD57}" presName="horz1" presStyleCnt="0"/>
      <dgm:spPr/>
    </dgm:pt>
    <dgm:pt modelId="{21A5AD23-9F6E-4CB5-BDC1-0A1FE83B7E91}" type="pres">
      <dgm:prSet presAssocID="{CE085AE5-436E-434A-9156-C88699ACAD57}" presName="tx1" presStyleLbl="revTx" presStyleIdx="1" presStyleCnt="3"/>
      <dgm:spPr/>
      <dgm:t>
        <a:bodyPr/>
        <a:lstStyle/>
        <a:p>
          <a:endParaRPr lang="en-CA"/>
        </a:p>
      </dgm:t>
    </dgm:pt>
    <dgm:pt modelId="{C51D2657-C189-4F1A-9A13-1122E5BBFD94}" type="pres">
      <dgm:prSet presAssocID="{CE085AE5-436E-434A-9156-C88699ACAD57}" presName="vert1" presStyleCnt="0"/>
      <dgm:spPr/>
    </dgm:pt>
    <dgm:pt modelId="{571E41C1-41DB-4715-969C-49B0DF3C72A0}" type="pres">
      <dgm:prSet presAssocID="{C402B087-276C-43A7-90F4-C95D9A48F999}" presName="thickLine" presStyleLbl="alignNode1" presStyleIdx="2" presStyleCnt="3"/>
      <dgm:spPr/>
    </dgm:pt>
    <dgm:pt modelId="{39671D22-B999-44A0-9E31-1BF2A0061D1A}" type="pres">
      <dgm:prSet presAssocID="{C402B087-276C-43A7-90F4-C95D9A48F999}" presName="horz1" presStyleCnt="0"/>
      <dgm:spPr/>
    </dgm:pt>
    <dgm:pt modelId="{C72B1736-1D0A-454A-9AC2-1C4274BAF232}" type="pres">
      <dgm:prSet presAssocID="{C402B087-276C-43A7-90F4-C95D9A48F999}" presName="tx1" presStyleLbl="revTx" presStyleIdx="2" presStyleCnt="3"/>
      <dgm:spPr/>
      <dgm:t>
        <a:bodyPr/>
        <a:lstStyle/>
        <a:p>
          <a:endParaRPr lang="en-CA"/>
        </a:p>
      </dgm:t>
    </dgm:pt>
    <dgm:pt modelId="{2DDCEBCB-491D-440F-8BAA-5A85D094A531}" type="pres">
      <dgm:prSet presAssocID="{C402B087-276C-43A7-90F4-C95D9A48F999}" presName="vert1" presStyleCnt="0"/>
      <dgm:spPr/>
    </dgm:pt>
  </dgm:ptLst>
  <dgm:cxnLst>
    <dgm:cxn modelId="{3CB219DC-85FE-4BFD-BD27-011D34AE6512}" type="presOf" srcId="{CE085AE5-436E-434A-9156-C88699ACAD57}" destId="{21A5AD23-9F6E-4CB5-BDC1-0A1FE83B7E91}" srcOrd="0" destOrd="0" presId="urn:microsoft.com/office/officeart/2008/layout/LinedList"/>
    <dgm:cxn modelId="{292E7187-BCA2-4EE1-BF94-34FF87EB889B}" srcId="{6B5827D8-E416-44FD-A8DA-1E4818854A07}" destId="{C402B087-276C-43A7-90F4-C95D9A48F999}" srcOrd="2" destOrd="0" parTransId="{9E5CE071-79C2-4432-9B2C-88FDB625DA4D}" sibTransId="{16311F77-3009-472D-B42A-8009CF88ED23}"/>
    <dgm:cxn modelId="{AE2B7D88-2F7A-4A74-8CF2-944CB6E056F8}" type="presOf" srcId="{B4E665BD-D754-41AB-866B-E33084BCDC6F}" destId="{17C8DDEF-D934-4877-AF8C-8B6D63200BD6}" srcOrd="0" destOrd="0" presId="urn:microsoft.com/office/officeart/2008/layout/LinedList"/>
    <dgm:cxn modelId="{B2D9BF2B-904E-451A-8DA0-C71D406B663F}" type="presOf" srcId="{C402B087-276C-43A7-90F4-C95D9A48F999}" destId="{C72B1736-1D0A-454A-9AC2-1C4274BAF232}" srcOrd="0" destOrd="0" presId="urn:microsoft.com/office/officeart/2008/layout/LinedList"/>
    <dgm:cxn modelId="{7BA11E91-49A3-4F68-BE88-3C81EFE867CF}" srcId="{6B5827D8-E416-44FD-A8DA-1E4818854A07}" destId="{CE085AE5-436E-434A-9156-C88699ACAD57}" srcOrd="1" destOrd="0" parTransId="{E015F1CE-DDC5-44DF-8B45-0D9274319DD4}" sibTransId="{E2709A98-4496-4115-8C84-6854103F973C}"/>
    <dgm:cxn modelId="{CB1B7616-623D-48FF-9CC2-E3E4D519FE9B}" srcId="{6B5827D8-E416-44FD-A8DA-1E4818854A07}" destId="{B4E665BD-D754-41AB-866B-E33084BCDC6F}" srcOrd="0" destOrd="0" parTransId="{DCE68205-F1C9-4BDD-9313-0FA74BA0FF99}" sibTransId="{1DF37EFC-5352-49DE-9683-37005D1DEF84}"/>
    <dgm:cxn modelId="{3448921C-1558-4188-940D-BBB6C0808241}" type="presOf" srcId="{6B5827D8-E416-44FD-A8DA-1E4818854A07}" destId="{38B9B4D6-E25A-4896-AFFA-7B178EC35377}" srcOrd="0" destOrd="0" presId="urn:microsoft.com/office/officeart/2008/layout/LinedList"/>
    <dgm:cxn modelId="{C68A7397-F144-4D8E-ABB6-F86BB25EA71D}" type="presParOf" srcId="{38B9B4D6-E25A-4896-AFFA-7B178EC35377}" destId="{1504102A-EF91-4A2D-B993-81F313AB2C2D}" srcOrd="0" destOrd="0" presId="urn:microsoft.com/office/officeart/2008/layout/LinedList"/>
    <dgm:cxn modelId="{20D8A794-E093-4E91-9181-0DEE4268A04E}" type="presParOf" srcId="{38B9B4D6-E25A-4896-AFFA-7B178EC35377}" destId="{246E4F10-2DE3-4270-B876-908454E745EC}" srcOrd="1" destOrd="0" presId="urn:microsoft.com/office/officeart/2008/layout/LinedList"/>
    <dgm:cxn modelId="{5D21902B-FFE8-4EC8-B7D8-E5769C0E83C7}" type="presParOf" srcId="{246E4F10-2DE3-4270-B876-908454E745EC}" destId="{17C8DDEF-D934-4877-AF8C-8B6D63200BD6}" srcOrd="0" destOrd="0" presId="urn:microsoft.com/office/officeart/2008/layout/LinedList"/>
    <dgm:cxn modelId="{6D38A969-6A06-4CAB-BDB3-270F46BABEC7}" type="presParOf" srcId="{246E4F10-2DE3-4270-B876-908454E745EC}" destId="{820F0FA8-35B3-4E9B-A3B7-D2049760A0E1}" srcOrd="1" destOrd="0" presId="urn:microsoft.com/office/officeart/2008/layout/LinedList"/>
    <dgm:cxn modelId="{869DC0D9-761D-4C2A-B005-9DE61823BD09}" type="presParOf" srcId="{38B9B4D6-E25A-4896-AFFA-7B178EC35377}" destId="{77815451-032C-4897-89B4-2C236A3FF9B1}" srcOrd="2" destOrd="0" presId="urn:microsoft.com/office/officeart/2008/layout/LinedList"/>
    <dgm:cxn modelId="{C375B3E9-C563-4151-9BF2-3BBD9CD7CE0B}" type="presParOf" srcId="{38B9B4D6-E25A-4896-AFFA-7B178EC35377}" destId="{E9333A38-095F-4CF8-BD16-225AA2E64109}" srcOrd="3" destOrd="0" presId="urn:microsoft.com/office/officeart/2008/layout/LinedList"/>
    <dgm:cxn modelId="{6C731C3A-EFED-472D-BE76-44054DAD2998}" type="presParOf" srcId="{E9333A38-095F-4CF8-BD16-225AA2E64109}" destId="{21A5AD23-9F6E-4CB5-BDC1-0A1FE83B7E91}" srcOrd="0" destOrd="0" presId="urn:microsoft.com/office/officeart/2008/layout/LinedList"/>
    <dgm:cxn modelId="{857BFD97-1616-4977-865D-90DFDC3D8CA8}" type="presParOf" srcId="{E9333A38-095F-4CF8-BD16-225AA2E64109}" destId="{C51D2657-C189-4F1A-9A13-1122E5BBFD94}" srcOrd="1" destOrd="0" presId="urn:microsoft.com/office/officeart/2008/layout/LinedList"/>
    <dgm:cxn modelId="{DF427ECB-A8D9-4FE8-B409-E1A9A009968A}" type="presParOf" srcId="{38B9B4D6-E25A-4896-AFFA-7B178EC35377}" destId="{571E41C1-41DB-4715-969C-49B0DF3C72A0}" srcOrd="4" destOrd="0" presId="urn:microsoft.com/office/officeart/2008/layout/LinedList"/>
    <dgm:cxn modelId="{7695B90F-AABF-48B3-BC60-B0CC76B2B744}" type="presParOf" srcId="{38B9B4D6-E25A-4896-AFFA-7B178EC35377}" destId="{39671D22-B999-44A0-9E31-1BF2A0061D1A}" srcOrd="5" destOrd="0" presId="urn:microsoft.com/office/officeart/2008/layout/LinedList"/>
    <dgm:cxn modelId="{CE63921F-EA77-4BC3-9CE7-2C71554DB221}" type="presParOf" srcId="{39671D22-B999-44A0-9E31-1BF2A0061D1A}" destId="{C72B1736-1D0A-454A-9AC2-1C4274BAF232}" srcOrd="0" destOrd="0" presId="urn:microsoft.com/office/officeart/2008/layout/LinedList"/>
    <dgm:cxn modelId="{07B756AD-22EC-4197-A6CA-7EB69231B1E4}" type="presParOf" srcId="{39671D22-B999-44A0-9E31-1BF2A0061D1A}" destId="{2DDCEBCB-491D-440F-8BAA-5A85D094A531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7F18C4F-51FF-456B-8291-AE738BECE125}" type="doc">
      <dgm:prSet loTypeId="urn:microsoft.com/office/officeart/2005/8/layout/cycle5" loCatId="cycle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n-CA"/>
        </a:p>
      </dgm:t>
    </dgm:pt>
    <dgm:pt modelId="{309AFAA6-582E-4251-84F9-CB6EDE5CE7DE}">
      <dgm:prSet phldrT="[Text]" custT="1"/>
      <dgm:spPr>
        <a:solidFill>
          <a:srgbClr val="6CCEFF"/>
        </a:solidFill>
        <a:ln w="76200">
          <a:solidFill>
            <a:srgbClr val="6CCEFF"/>
          </a:solidFill>
        </a:ln>
      </dgm:spPr>
      <dgm:t>
        <a:bodyPr/>
        <a:lstStyle/>
        <a:p>
          <a:r>
            <a:rPr lang="en-CA" sz="1350" b="1" dirty="0" smtClean="0"/>
            <a:t>File-level Description</a:t>
          </a:r>
          <a:endParaRPr lang="en-CA" sz="1350" b="1" dirty="0"/>
        </a:p>
      </dgm:t>
    </dgm:pt>
    <dgm:pt modelId="{800BDB50-42C7-457E-8D96-BBFC672FD876}" type="parTrans" cxnId="{263FD90F-4ADB-4424-9129-60562CF1CECD}">
      <dgm:prSet/>
      <dgm:spPr/>
      <dgm:t>
        <a:bodyPr/>
        <a:lstStyle/>
        <a:p>
          <a:endParaRPr lang="en-CA" sz="1400" b="1"/>
        </a:p>
      </dgm:t>
    </dgm:pt>
    <dgm:pt modelId="{AF0519A5-1ADC-4FD2-BEE6-AA227C3E084C}" type="sibTrans" cxnId="{263FD90F-4ADB-4424-9129-60562CF1CECD}">
      <dgm:prSet/>
      <dgm:spPr/>
      <dgm:t>
        <a:bodyPr/>
        <a:lstStyle/>
        <a:p>
          <a:endParaRPr lang="en-CA" sz="1400" b="1"/>
        </a:p>
      </dgm:t>
    </dgm:pt>
    <dgm:pt modelId="{B969F6BE-C1AF-4028-BE0B-BE1286AB465D}">
      <dgm:prSet phldrT="[Text]" custT="1"/>
      <dgm:spPr>
        <a:solidFill>
          <a:srgbClr val="3CB371"/>
        </a:solidFill>
        <a:ln>
          <a:solidFill>
            <a:srgbClr val="3CB371"/>
          </a:solidFill>
        </a:ln>
      </dgm:spPr>
      <dgm:t>
        <a:bodyPr/>
        <a:lstStyle/>
        <a:p>
          <a:r>
            <a:rPr lang="en-CA" sz="1400" b="1" dirty="0" smtClean="0"/>
            <a:t>Prep Materials</a:t>
          </a:r>
          <a:endParaRPr lang="en-CA" sz="1400" b="1" dirty="0"/>
        </a:p>
      </dgm:t>
    </dgm:pt>
    <dgm:pt modelId="{CBC5E614-ED34-4CA5-A576-FC645998BE1E}" type="parTrans" cxnId="{7537FB86-41C1-44AF-AE02-F75144534C8B}">
      <dgm:prSet/>
      <dgm:spPr/>
      <dgm:t>
        <a:bodyPr/>
        <a:lstStyle/>
        <a:p>
          <a:endParaRPr lang="en-CA" sz="1400" b="1"/>
        </a:p>
      </dgm:t>
    </dgm:pt>
    <dgm:pt modelId="{3E07A7FB-F636-4956-A848-9EE9F289DD34}" type="sibTrans" cxnId="{7537FB86-41C1-44AF-AE02-F75144534C8B}">
      <dgm:prSet/>
      <dgm:spPr/>
      <dgm:t>
        <a:bodyPr/>
        <a:lstStyle/>
        <a:p>
          <a:endParaRPr lang="en-CA" sz="1400" b="1"/>
        </a:p>
      </dgm:t>
    </dgm:pt>
    <dgm:pt modelId="{D12ED7A6-6AA4-4872-8D6A-D085D5BD7128}">
      <dgm:prSet phldrT="[Text]" custT="1"/>
      <dgm:spPr>
        <a:solidFill>
          <a:srgbClr val="8B008B"/>
        </a:solidFill>
        <a:ln>
          <a:solidFill>
            <a:srgbClr val="8B008B"/>
          </a:solidFill>
        </a:ln>
      </dgm:spPr>
      <dgm:t>
        <a:bodyPr/>
        <a:lstStyle/>
        <a:p>
          <a:r>
            <a:rPr lang="en-CA" sz="1400" b="1" dirty="0" smtClean="0"/>
            <a:t>Create TIFFs</a:t>
          </a:r>
          <a:endParaRPr lang="en-CA" sz="1400" b="1" dirty="0"/>
        </a:p>
      </dgm:t>
    </dgm:pt>
    <dgm:pt modelId="{40CF3A70-C8BC-4496-A0F9-B619BAE7100A}" type="parTrans" cxnId="{7FF3AEC1-2DD2-4CBB-845D-E373551D10FD}">
      <dgm:prSet/>
      <dgm:spPr/>
      <dgm:t>
        <a:bodyPr/>
        <a:lstStyle/>
        <a:p>
          <a:endParaRPr lang="en-CA" sz="1400" b="1"/>
        </a:p>
      </dgm:t>
    </dgm:pt>
    <dgm:pt modelId="{D39A7EE7-8B4A-4DBD-B845-1196AFDAD4D6}" type="sibTrans" cxnId="{7FF3AEC1-2DD2-4CBB-845D-E373551D10FD}">
      <dgm:prSet/>
      <dgm:spPr/>
      <dgm:t>
        <a:bodyPr/>
        <a:lstStyle/>
        <a:p>
          <a:endParaRPr lang="en-CA" sz="1400" b="1"/>
        </a:p>
      </dgm:t>
    </dgm:pt>
    <dgm:pt modelId="{395597B0-01B3-42AB-990A-E2C15F543429}">
      <dgm:prSet phldrT="[Text]" custT="1"/>
      <dgm:spPr>
        <a:solidFill>
          <a:srgbClr val="F2AC00"/>
        </a:solidFill>
        <a:ln>
          <a:solidFill>
            <a:srgbClr val="F2AC00"/>
          </a:solidFill>
        </a:ln>
      </dgm:spPr>
      <dgm:t>
        <a:bodyPr/>
        <a:lstStyle/>
        <a:p>
          <a:r>
            <a:rPr lang="en-CA" sz="1400" b="1" dirty="0" smtClean="0"/>
            <a:t>Compile PDF</a:t>
          </a:r>
          <a:endParaRPr lang="en-CA" sz="1400" b="1" dirty="0"/>
        </a:p>
      </dgm:t>
    </dgm:pt>
    <dgm:pt modelId="{34213A68-FEE6-4A70-B1C2-31237B5B2F67}" type="parTrans" cxnId="{9D287564-151D-40ED-A380-5830C15D39AE}">
      <dgm:prSet/>
      <dgm:spPr/>
      <dgm:t>
        <a:bodyPr/>
        <a:lstStyle/>
        <a:p>
          <a:endParaRPr lang="en-CA" sz="1400" b="1"/>
        </a:p>
      </dgm:t>
    </dgm:pt>
    <dgm:pt modelId="{1E6E0F66-2171-46BF-B90E-86EEE207E5E6}" type="sibTrans" cxnId="{9D287564-151D-40ED-A380-5830C15D39AE}">
      <dgm:prSet/>
      <dgm:spPr/>
      <dgm:t>
        <a:bodyPr/>
        <a:lstStyle/>
        <a:p>
          <a:endParaRPr lang="en-CA" sz="1400" b="1"/>
        </a:p>
      </dgm:t>
    </dgm:pt>
    <dgm:pt modelId="{DCB9EE37-C515-440A-B662-02C6AF3CACBF}">
      <dgm:prSet phldrT="[Text]" custT="1"/>
      <dgm:spPr>
        <a:solidFill>
          <a:srgbClr val="707372"/>
        </a:solidFill>
        <a:ln>
          <a:solidFill>
            <a:srgbClr val="707372"/>
          </a:solidFill>
        </a:ln>
      </dgm:spPr>
      <dgm:t>
        <a:bodyPr/>
        <a:lstStyle/>
        <a:p>
          <a:r>
            <a:rPr lang="en-CA" sz="1400" b="1" dirty="0" smtClean="0"/>
            <a:t>OCR PDF</a:t>
          </a:r>
          <a:endParaRPr lang="en-CA" sz="1400" b="1" dirty="0"/>
        </a:p>
      </dgm:t>
    </dgm:pt>
    <dgm:pt modelId="{3066739D-11BB-4584-B652-74AC4341658B}" type="parTrans" cxnId="{E0F9057D-268C-4B00-8AA1-9A2B0981BB2E}">
      <dgm:prSet/>
      <dgm:spPr/>
      <dgm:t>
        <a:bodyPr/>
        <a:lstStyle/>
        <a:p>
          <a:endParaRPr lang="en-CA" sz="1400" b="1"/>
        </a:p>
      </dgm:t>
    </dgm:pt>
    <dgm:pt modelId="{E47F0DE7-0BA1-4D73-8F48-B42773E355BB}" type="sibTrans" cxnId="{E0F9057D-268C-4B00-8AA1-9A2B0981BB2E}">
      <dgm:prSet/>
      <dgm:spPr/>
      <dgm:t>
        <a:bodyPr/>
        <a:lstStyle/>
        <a:p>
          <a:endParaRPr lang="en-CA" sz="1400" b="1"/>
        </a:p>
      </dgm:t>
    </dgm:pt>
    <dgm:pt modelId="{D4D74FBF-DCBF-4419-9581-D5C20FC3CDA7}">
      <dgm:prSet phldrT="[Text]" custT="1"/>
      <dgm:spPr>
        <a:solidFill>
          <a:srgbClr val="FE5442"/>
        </a:solidFill>
        <a:ln>
          <a:solidFill>
            <a:srgbClr val="FE5442"/>
          </a:solidFill>
        </a:ln>
      </dgm:spPr>
      <dgm:t>
        <a:bodyPr/>
        <a:lstStyle/>
        <a:p>
          <a:r>
            <a:rPr lang="en-CA" sz="1400" b="1" dirty="0" smtClean="0"/>
            <a:t>Deliver PDF</a:t>
          </a:r>
          <a:endParaRPr lang="en-CA" sz="1400" b="1" dirty="0"/>
        </a:p>
      </dgm:t>
    </dgm:pt>
    <dgm:pt modelId="{D2BD5635-DC1D-4A47-9111-B3234317BAD6}" type="parTrans" cxnId="{2259D92A-1B08-4D1E-94C2-7FB8F3BA6968}">
      <dgm:prSet/>
      <dgm:spPr/>
      <dgm:t>
        <a:bodyPr/>
        <a:lstStyle/>
        <a:p>
          <a:endParaRPr lang="en-CA" sz="1400" b="1"/>
        </a:p>
      </dgm:t>
    </dgm:pt>
    <dgm:pt modelId="{447247A2-E83B-4908-B4EB-2A2C76775AF9}" type="sibTrans" cxnId="{2259D92A-1B08-4D1E-94C2-7FB8F3BA6968}">
      <dgm:prSet/>
      <dgm:spPr/>
      <dgm:t>
        <a:bodyPr/>
        <a:lstStyle/>
        <a:p>
          <a:endParaRPr lang="en-CA" sz="1400" b="1"/>
        </a:p>
      </dgm:t>
    </dgm:pt>
    <dgm:pt modelId="{6962D336-87C1-4009-929D-7A8CE0F4227E}" type="pres">
      <dgm:prSet presAssocID="{47F18C4F-51FF-456B-8291-AE738BECE12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2EA4C694-2F57-4634-B1BE-9AFA2EE891F6}" type="pres">
      <dgm:prSet presAssocID="{309AFAA6-582E-4251-84F9-CB6EDE5CE7DE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C951376B-4622-4606-A1D7-BE33BEDE43C7}" type="pres">
      <dgm:prSet presAssocID="{309AFAA6-582E-4251-84F9-CB6EDE5CE7DE}" presName="spNode" presStyleCnt="0"/>
      <dgm:spPr/>
    </dgm:pt>
    <dgm:pt modelId="{F1173568-162E-44D8-A06C-A7C5AA690BB0}" type="pres">
      <dgm:prSet presAssocID="{AF0519A5-1ADC-4FD2-BEE6-AA227C3E084C}" presName="sibTrans" presStyleLbl="sibTrans1D1" presStyleIdx="0" presStyleCnt="6"/>
      <dgm:spPr/>
      <dgm:t>
        <a:bodyPr/>
        <a:lstStyle/>
        <a:p>
          <a:endParaRPr lang="en-CA"/>
        </a:p>
      </dgm:t>
    </dgm:pt>
    <dgm:pt modelId="{43EBE1E8-0619-40A6-8C83-BFAF41EA514A}" type="pres">
      <dgm:prSet presAssocID="{B969F6BE-C1AF-4028-BE0B-BE1286AB465D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57A88E35-EBAA-4AC4-8F23-E8480318F6FC}" type="pres">
      <dgm:prSet presAssocID="{B969F6BE-C1AF-4028-BE0B-BE1286AB465D}" presName="spNode" presStyleCnt="0"/>
      <dgm:spPr/>
    </dgm:pt>
    <dgm:pt modelId="{31DFFC5A-9223-410E-B101-07CEF12D49D2}" type="pres">
      <dgm:prSet presAssocID="{3E07A7FB-F636-4956-A848-9EE9F289DD34}" presName="sibTrans" presStyleLbl="sibTrans1D1" presStyleIdx="1" presStyleCnt="6"/>
      <dgm:spPr/>
      <dgm:t>
        <a:bodyPr/>
        <a:lstStyle/>
        <a:p>
          <a:endParaRPr lang="en-CA"/>
        </a:p>
      </dgm:t>
    </dgm:pt>
    <dgm:pt modelId="{6001F660-5DF4-42B2-A567-1F1A927B4034}" type="pres">
      <dgm:prSet presAssocID="{D12ED7A6-6AA4-4872-8D6A-D085D5BD7128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085DB5B7-B2C8-42DF-98D1-4371BE4CBBF2}" type="pres">
      <dgm:prSet presAssocID="{D12ED7A6-6AA4-4872-8D6A-D085D5BD7128}" presName="spNode" presStyleCnt="0"/>
      <dgm:spPr/>
    </dgm:pt>
    <dgm:pt modelId="{F5C1AB15-5218-41DD-A6AA-685B96412A29}" type="pres">
      <dgm:prSet presAssocID="{D39A7EE7-8B4A-4DBD-B845-1196AFDAD4D6}" presName="sibTrans" presStyleLbl="sibTrans1D1" presStyleIdx="2" presStyleCnt="6"/>
      <dgm:spPr/>
      <dgm:t>
        <a:bodyPr/>
        <a:lstStyle/>
        <a:p>
          <a:endParaRPr lang="en-CA"/>
        </a:p>
      </dgm:t>
    </dgm:pt>
    <dgm:pt modelId="{2FA51302-D212-408E-A194-177719442AFD}" type="pres">
      <dgm:prSet presAssocID="{395597B0-01B3-42AB-990A-E2C15F543429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3D4D5D2-D027-4877-9D74-10EA55E664CF}" type="pres">
      <dgm:prSet presAssocID="{395597B0-01B3-42AB-990A-E2C15F543429}" presName="spNode" presStyleCnt="0"/>
      <dgm:spPr/>
    </dgm:pt>
    <dgm:pt modelId="{0536189A-C618-4EDE-8D74-E77E4F0A4A51}" type="pres">
      <dgm:prSet presAssocID="{1E6E0F66-2171-46BF-B90E-86EEE207E5E6}" presName="sibTrans" presStyleLbl="sibTrans1D1" presStyleIdx="3" presStyleCnt="6"/>
      <dgm:spPr/>
      <dgm:t>
        <a:bodyPr/>
        <a:lstStyle/>
        <a:p>
          <a:endParaRPr lang="en-CA"/>
        </a:p>
      </dgm:t>
    </dgm:pt>
    <dgm:pt modelId="{88E5EBC4-D55C-4316-9DF7-1ECCF6D658DE}" type="pres">
      <dgm:prSet presAssocID="{DCB9EE37-C515-440A-B662-02C6AF3CACBF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62C7576-3E5A-4886-94F6-8455B62E5C7F}" type="pres">
      <dgm:prSet presAssocID="{DCB9EE37-C515-440A-B662-02C6AF3CACBF}" presName="spNode" presStyleCnt="0"/>
      <dgm:spPr/>
    </dgm:pt>
    <dgm:pt modelId="{BA60028F-BDBD-4446-81C6-CB0BEEFBC7F4}" type="pres">
      <dgm:prSet presAssocID="{E47F0DE7-0BA1-4D73-8F48-B42773E355BB}" presName="sibTrans" presStyleLbl="sibTrans1D1" presStyleIdx="4" presStyleCnt="6"/>
      <dgm:spPr/>
      <dgm:t>
        <a:bodyPr/>
        <a:lstStyle/>
        <a:p>
          <a:endParaRPr lang="en-CA"/>
        </a:p>
      </dgm:t>
    </dgm:pt>
    <dgm:pt modelId="{187C4741-F0F1-41A3-961E-B268842E0F81}" type="pres">
      <dgm:prSet presAssocID="{D4D74FBF-DCBF-4419-9581-D5C20FC3CDA7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43CF30D5-2B7C-4468-8424-41EEF487FE35}" type="pres">
      <dgm:prSet presAssocID="{D4D74FBF-DCBF-4419-9581-D5C20FC3CDA7}" presName="spNode" presStyleCnt="0"/>
      <dgm:spPr/>
    </dgm:pt>
    <dgm:pt modelId="{BA6938A0-C119-41C5-8696-7CC8CD38A44D}" type="pres">
      <dgm:prSet presAssocID="{447247A2-E83B-4908-B4EB-2A2C76775AF9}" presName="sibTrans" presStyleLbl="sibTrans1D1" presStyleIdx="5" presStyleCnt="6"/>
      <dgm:spPr/>
      <dgm:t>
        <a:bodyPr/>
        <a:lstStyle/>
        <a:p>
          <a:endParaRPr lang="en-CA"/>
        </a:p>
      </dgm:t>
    </dgm:pt>
  </dgm:ptLst>
  <dgm:cxnLst>
    <dgm:cxn modelId="{690C8CD6-C236-4B15-850A-ACE9E393DC00}" type="presOf" srcId="{E47F0DE7-0BA1-4D73-8F48-B42773E355BB}" destId="{BA60028F-BDBD-4446-81C6-CB0BEEFBC7F4}" srcOrd="0" destOrd="0" presId="urn:microsoft.com/office/officeart/2005/8/layout/cycle5"/>
    <dgm:cxn modelId="{263FD90F-4ADB-4424-9129-60562CF1CECD}" srcId="{47F18C4F-51FF-456B-8291-AE738BECE125}" destId="{309AFAA6-582E-4251-84F9-CB6EDE5CE7DE}" srcOrd="0" destOrd="0" parTransId="{800BDB50-42C7-457E-8D96-BBFC672FD876}" sibTransId="{AF0519A5-1ADC-4FD2-BEE6-AA227C3E084C}"/>
    <dgm:cxn modelId="{E0F9057D-268C-4B00-8AA1-9A2B0981BB2E}" srcId="{47F18C4F-51FF-456B-8291-AE738BECE125}" destId="{DCB9EE37-C515-440A-B662-02C6AF3CACBF}" srcOrd="4" destOrd="0" parTransId="{3066739D-11BB-4584-B652-74AC4341658B}" sibTransId="{E47F0DE7-0BA1-4D73-8F48-B42773E355BB}"/>
    <dgm:cxn modelId="{986FA5FB-C613-45B2-9DBF-77CB07DB37C8}" type="presOf" srcId="{447247A2-E83B-4908-B4EB-2A2C76775AF9}" destId="{BA6938A0-C119-41C5-8696-7CC8CD38A44D}" srcOrd="0" destOrd="0" presId="urn:microsoft.com/office/officeart/2005/8/layout/cycle5"/>
    <dgm:cxn modelId="{7FF3AEC1-2DD2-4CBB-845D-E373551D10FD}" srcId="{47F18C4F-51FF-456B-8291-AE738BECE125}" destId="{D12ED7A6-6AA4-4872-8D6A-D085D5BD7128}" srcOrd="2" destOrd="0" parTransId="{40CF3A70-C8BC-4496-A0F9-B619BAE7100A}" sibTransId="{D39A7EE7-8B4A-4DBD-B845-1196AFDAD4D6}"/>
    <dgm:cxn modelId="{9D287564-151D-40ED-A380-5830C15D39AE}" srcId="{47F18C4F-51FF-456B-8291-AE738BECE125}" destId="{395597B0-01B3-42AB-990A-E2C15F543429}" srcOrd="3" destOrd="0" parTransId="{34213A68-FEE6-4A70-B1C2-31237B5B2F67}" sibTransId="{1E6E0F66-2171-46BF-B90E-86EEE207E5E6}"/>
    <dgm:cxn modelId="{2F726B41-BFCF-46CD-8EC6-4F9CE372DBA2}" type="presOf" srcId="{D39A7EE7-8B4A-4DBD-B845-1196AFDAD4D6}" destId="{F5C1AB15-5218-41DD-A6AA-685B96412A29}" srcOrd="0" destOrd="0" presId="urn:microsoft.com/office/officeart/2005/8/layout/cycle5"/>
    <dgm:cxn modelId="{9B85A545-C3AD-4B45-B5D7-32C4F972025F}" type="presOf" srcId="{DCB9EE37-C515-440A-B662-02C6AF3CACBF}" destId="{88E5EBC4-D55C-4316-9DF7-1ECCF6D658DE}" srcOrd="0" destOrd="0" presId="urn:microsoft.com/office/officeart/2005/8/layout/cycle5"/>
    <dgm:cxn modelId="{665013D3-6CC0-40FC-A7CC-1302408E2704}" type="presOf" srcId="{395597B0-01B3-42AB-990A-E2C15F543429}" destId="{2FA51302-D212-408E-A194-177719442AFD}" srcOrd="0" destOrd="0" presId="urn:microsoft.com/office/officeart/2005/8/layout/cycle5"/>
    <dgm:cxn modelId="{1A716C4F-4D58-4698-8571-609962E59953}" type="presOf" srcId="{B969F6BE-C1AF-4028-BE0B-BE1286AB465D}" destId="{43EBE1E8-0619-40A6-8C83-BFAF41EA514A}" srcOrd="0" destOrd="0" presId="urn:microsoft.com/office/officeart/2005/8/layout/cycle5"/>
    <dgm:cxn modelId="{EE4760F3-7242-4E71-A356-CC31FEE0C620}" type="presOf" srcId="{309AFAA6-582E-4251-84F9-CB6EDE5CE7DE}" destId="{2EA4C694-2F57-4634-B1BE-9AFA2EE891F6}" srcOrd="0" destOrd="0" presId="urn:microsoft.com/office/officeart/2005/8/layout/cycle5"/>
    <dgm:cxn modelId="{4D9D3FE0-1FC4-483F-8B00-381D7CCF8AFC}" type="presOf" srcId="{AF0519A5-1ADC-4FD2-BEE6-AA227C3E084C}" destId="{F1173568-162E-44D8-A06C-A7C5AA690BB0}" srcOrd="0" destOrd="0" presId="urn:microsoft.com/office/officeart/2005/8/layout/cycle5"/>
    <dgm:cxn modelId="{6E88591F-80AC-44DF-8F0F-CEA6BB192F6A}" type="presOf" srcId="{3E07A7FB-F636-4956-A848-9EE9F289DD34}" destId="{31DFFC5A-9223-410E-B101-07CEF12D49D2}" srcOrd="0" destOrd="0" presId="urn:microsoft.com/office/officeart/2005/8/layout/cycle5"/>
    <dgm:cxn modelId="{7537FB86-41C1-44AF-AE02-F75144534C8B}" srcId="{47F18C4F-51FF-456B-8291-AE738BECE125}" destId="{B969F6BE-C1AF-4028-BE0B-BE1286AB465D}" srcOrd="1" destOrd="0" parTransId="{CBC5E614-ED34-4CA5-A576-FC645998BE1E}" sibTransId="{3E07A7FB-F636-4956-A848-9EE9F289DD34}"/>
    <dgm:cxn modelId="{2259D92A-1B08-4D1E-94C2-7FB8F3BA6968}" srcId="{47F18C4F-51FF-456B-8291-AE738BECE125}" destId="{D4D74FBF-DCBF-4419-9581-D5C20FC3CDA7}" srcOrd="5" destOrd="0" parTransId="{D2BD5635-DC1D-4A47-9111-B3234317BAD6}" sibTransId="{447247A2-E83B-4908-B4EB-2A2C76775AF9}"/>
    <dgm:cxn modelId="{6A03593D-3366-4D01-9CE3-C14BC3C6D43D}" type="presOf" srcId="{D12ED7A6-6AA4-4872-8D6A-D085D5BD7128}" destId="{6001F660-5DF4-42B2-A567-1F1A927B4034}" srcOrd="0" destOrd="0" presId="urn:microsoft.com/office/officeart/2005/8/layout/cycle5"/>
    <dgm:cxn modelId="{4DFF9AC8-0498-4820-9072-E3018D160F65}" type="presOf" srcId="{D4D74FBF-DCBF-4419-9581-D5C20FC3CDA7}" destId="{187C4741-F0F1-41A3-961E-B268842E0F81}" srcOrd="0" destOrd="0" presId="urn:microsoft.com/office/officeart/2005/8/layout/cycle5"/>
    <dgm:cxn modelId="{21C3AF83-CB60-4C59-B6BE-3D943A0E7381}" type="presOf" srcId="{47F18C4F-51FF-456B-8291-AE738BECE125}" destId="{6962D336-87C1-4009-929D-7A8CE0F4227E}" srcOrd="0" destOrd="0" presId="urn:microsoft.com/office/officeart/2005/8/layout/cycle5"/>
    <dgm:cxn modelId="{37AC11AB-D55F-48BB-8E39-1979CF2C9224}" type="presOf" srcId="{1E6E0F66-2171-46BF-B90E-86EEE207E5E6}" destId="{0536189A-C618-4EDE-8D74-E77E4F0A4A51}" srcOrd="0" destOrd="0" presId="urn:microsoft.com/office/officeart/2005/8/layout/cycle5"/>
    <dgm:cxn modelId="{9CF9DB77-646C-445D-9B0E-ECD1C8B2FA1C}" type="presParOf" srcId="{6962D336-87C1-4009-929D-7A8CE0F4227E}" destId="{2EA4C694-2F57-4634-B1BE-9AFA2EE891F6}" srcOrd="0" destOrd="0" presId="urn:microsoft.com/office/officeart/2005/8/layout/cycle5"/>
    <dgm:cxn modelId="{CE029BD4-3962-4DBF-827D-9240B04230E4}" type="presParOf" srcId="{6962D336-87C1-4009-929D-7A8CE0F4227E}" destId="{C951376B-4622-4606-A1D7-BE33BEDE43C7}" srcOrd="1" destOrd="0" presId="urn:microsoft.com/office/officeart/2005/8/layout/cycle5"/>
    <dgm:cxn modelId="{F66EEF55-FC7E-4FEC-9034-2DDE4131E0C3}" type="presParOf" srcId="{6962D336-87C1-4009-929D-7A8CE0F4227E}" destId="{F1173568-162E-44D8-A06C-A7C5AA690BB0}" srcOrd="2" destOrd="0" presId="urn:microsoft.com/office/officeart/2005/8/layout/cycle5"/>
    <dgm:cxn modelId="{C9B956D0-05D1-4A92-A083-0615237288F5}" type="presParOf" srcId="{6962D336-87C1-4009-929D-7A8CE0F4227E}" destId="{43EBE1E8-0619-40A6-8C83-BFAF41EA514A}" srcOrd="3" destOrd="0" presId="urn:microsoft.com/office/officeart/2005/8/layout/cycle5"/>
    <dgm:cxn modelId="{2D1CD383-0D9D-4E2E-AC77-5574452D17A5}" type="presParOf" srcId="{6962D336-87C1-4009-929D-7A8CE0F4227E}" destId="{57A88E35-EBAA-4AC4-8F23-E8480318F6FC}" srcOrd="4" destOrd="0" presId="urn:microsoft.com/office/officeart/2005/8/layout/cycle5"/>
    <dgm:cxn modelId="{DE21590F-04CB-4619-AD5C-0F6768203353}" type="presParOf" srcId="{6962D336-87C1-4009-929D-7A8CE0F4227E}" destId="{31DFFC5A-9223-410E-B101-07CEF12D49D2}" srcOrd="5" destOrd="0" presId="urn:microsoft.com/office/officeart/2005/8/layout/cycle5"/>
    <dgm:cxn modelId="{61780FE4-090B-4C96-B4C2-931878669AC9}" type="presParOf" srcId="{6962D336-87C1-4009-929D-7A8CE0F4227E}" destId="{6001F660-5DF4-42B2-A567-1F1A927B4034}" srcOrd="6" destOrd="0" presId="urn:microsoft.com/office/officeart/2005/8/layout/cycle5"/>
    <dgm:cxn modelId="{A469F840-CBE5-4CA2-BB24-B5129B5412C8}" type="presParOf" srcId="{6962D336-87C1-4009-929D-7A8CE0F4227E}" destId="{085DB5B7-B2C8-42DF-98D1-4371BE4CBBF2}" srcOrd="7" destOrd="0" presId="urn:microsoft.com/office/officeart/2005/8/layout/cycle5"/>
    <dgm:cxn modelId="{1B38A11D-FE44-4AB5-B1FA-49BA7768B57D}" type="presParOf" srcId="{6962D336-87C1-4009-929D-7A8CE0F4227E}" destId="{F5C1AB15-5218-41DD-A6AA-685B96412A29}" srcOrd="8" destOrd="0" presId="urn:microsoft.com/office/officeart/2005/8/layout/cycle5"/>
    <dgm:cxn modelId="{66FBBC2C-1D28-41F2-BE7B-8E41AC9EB0B9}" type="presParOf" srcId="{6962D336-87C1-4009-929D-7A8CE0F4227E}" destId="{2FA51302-D212-408E-A194-177719442AFD}" srcOrd="9" destOrd="0" presId="urn:microsoft.com/office/officeart/2005/8/layout/cycle5"/>
    <dgm:cxn modelId="{7F2A3113-2FC6-4E3D-95D7-58D53EE64C08}" type="presParOf" srcId="{6962D336-87C1-4009-929D-7A8CE0F4227E}" destId="{A3D4D5D2-D027-4877-9D74-10EA55E664CF}" srcOrd="10" destOrd="0" presId="urn:microsoft.com/office/officeart/2005/8/layout/cycle5"/>
    <dgm:cxn modelId="{0F57AD03-241A-4BE4-BE16-90098E1CA1DA}" type="presParOf" srcId="{6962D336-87C1-4009-929D-7A8CE0F4227E}" destId="{0536189A-C618-4EDE-8D74-E77E4F0A4A51}" srcOrd="11" destOrd="0" presId="urn:microsoft.com/office/officeart/2005/8/layout/cycle5"/>
    <dgm:cxn modelId="{488FFBA5-E8E8-4417-A613-845BC1CF2D07}" type="presParOf" srcId="{6962D336-87C1-4009-929D-7A8CE0F4227E}" destId="{88E5EBC4-D55C-4316-9DF7-1ECCF6D658DE}" srcOrd="12" destOrd="0" presId="urn:microsoft.com/office/officeart/2005/8/layout/cycle5"/>
    <dgm:cxn modelId="{21194572-C38E-4811-A73C-DA9900F758F5}" type="presParOf" srcId="{6962D336-87C1-4009-929D-7A8CE0F4227E}" destId="{A62C7576-3E5A-4886-94F6-8455B62E5C7F}" srcOrd="13" destOrd="0" presId="urn:microsoft.com/office/officeart/2005/8/layout/cycle5"/>
    <dgm:cxn modelId="{A3C0089B-296E-4D61-BAEF-8CCE4597E1E8}" type="presParOf" srcId="{6962D336-87C1-4009-929D-7A8CE0F4227E}" destId="{BA60028F-BDBD-4446-81C6-CB0BEEFBC7F4}" srcOrd="14" destOrd="0" presId="urn:microsoft.com/office/officeart/2005/8/layout/cycle5"/>
    <dgm:cxn modelId="{6FDB35F2-1BFF-4B0F-876A-3F06C6DD2C6B}" type="presParOf" srcId="{6962D336-87C1-4009-929D-7A8CE0F4227E}" destId="{187C4741-F0F1-41A3-961E-B268842E0F81}" srcOrd="15" destOrd="0" presId="urn:microsoft.com/office/officeart/2005/8/layout/cycle5"/>
    <dgm:cxn modelId="{7C02146C-CA1F-49C4-96F5-171343CD15FF}" type="presParOf" srcId="{6962D336-87C1-4009-929D-7A8CE0F4227E}" destId="{43CF30D5-2B7C-4468-8424-41EEF487FE35}" srcOrd="16" destOrd="0" presId="urn:microsoft.com/office/officeart/2005/8/layout/cycle5"/>
    <dgm:cxn modelId="{B8F0549B-8B2A-4EDD-B36B-2E4837615555}" type="presParOf" srcId="{6962D336-87C1-4009-929D-7A8CE0F4227E}" destId="{BA6938A0-C119-41C5-8696-7CC8CD38A44D}" srcOrd="17" destOrd="0" presId="urn:microsoft.com/office/officeart/2005/8/layout/cycle5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7A2A54-F2A3-4AF9-B864-36B302C1B696}" type="datetimeFigureOut">
              <a:rPr lang="en-CA" smtClean="0"/>
              <a:t>15/10/2015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EFA363-7A99-4E74-A8F0-EC08EC64B9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99761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FA363-7A99-4E74-A8F0-EC08EC64B9FF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9810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FA363-7A99-4E74-A8F0-EC08EC64B9FF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6304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FA363-7A99-4E74-A8F0-EC08EC64B9FF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568519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INTEGRATING</a:t>
            </a:r>
            <a:r>
              <a:rPr lang="en-CA" baseline="0" dirty="0" smtClean="0"/>
              <a:t> NEW SERVICCE INTO </a:t>
            </a:r>
            <a:r>
              <a:rPr lang="en-CA" dirty="0" smtClean="0"/>
              <a:t>LIAISON LIBRARIAN ACTIVITIES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 smtClean="0"/>
              <a:t>Info session for liaison librarians?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 smtClean="0"/>
              <a:t>Add information to Libraries website and “central” </a:t>
            </a:r>
            <a:r>
              <a:rPr lang="en-CA" dirty="0" err="1" smtClean="0"/>
              <a:t>LibGuide</a:t>
            </a:r>
            <a:endParaRPr lang="en-CA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 smtClean="0"/>
              <a:t>Request referrals be sent to Archives</a:t>
            </a:r>
          </a:p>
          <a:p>
            <a:endParaRPr lang="en-CA" dirty="0" smtClean="0"/>
          </a:p>
          <a:p>
            <a:r>
              <a:rPr lang="en-CA" dirty="0" smtClean="0"/>
              <a:t>TECHNICAL INFRASTRUCTURE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 smtClean="0"/>
              <a:t>Consultation between Digital Archivist and Libraries IT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 smtClean="0"/>
              <a:t>Training for Archives and Doc Del staff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 smtClean="0"/>
              <a:t>Evolving storage environment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 smtClean="0"/>
              <a:t>Evolving OCR procedures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dirty="0" smtClean="0"/>
          </a:p>
          <a:p>
            <a:r>
              <a:rPr lang="en-CA" dirty="0" smtClean="0"/>
              <a:t>POTENTIAL WORKLOAD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 smtClean="0"/>
              <a:t>Hard to anticipate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CA" sz="3200" dirty="0" smtClean="0"/>
              <a:t>What if it’s too popular? 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CA" sz="3200" dirty="0" smtClean="0"/>
              <a:t>What if it’s not popular enough? 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CA" sz="3200" dirty="0" smtClean="0"/>
              <a:t>When does the file become too complicated?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 smtClean="0"/>
              <a:t>Importance of project tracking spreadsheet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CA" dirty="0" smtClean="0"/>
          </a:p>
          <a:p>
            <a:r>
              <a:rPr lang="en-CA" dirty="0" smtClean="0"/>
              <a:t>RIGHTS MANAGEMENT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 smtClean="0"/>
              <a:t>Lots of possibilities, little clarity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 smtClean="0"/>
              <a:t>Development of copyright consent form and takedown request form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 smtClean="0"/>
              <a:t>“Adoption” of SFU Archives rights management tools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 smtClean="0"/>
              <a:t>Consultation with Copyright Services Coordinator and Legal Counsel</a:t>
            </a:r>
          </a:p>
          <a:p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FA363-7A99-4E74-A8F0-EC08EC64B9FF}" type="slidenum">
              <a:rPr lang="en-CA" smtClean="0"/>
              <a:t>18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39635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TRACKING SPREADSHEET</a:t>
            </a:r>
          </a:p>
          <a:p>
            <a:endParaRPr lang="en-CA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 smtClean="0"/>
              <a:t>Excel file based on Elisabeth Mann </a:t>
            </a:r>
            <a:r>
              <a:rPr lang="en-CA" dirty="0" err="1" smtClean="0"/>
              <a:t>Borgese</a:t>
            </a:r>
            <a:r>
              <a:rPr lang="en-CA" dirty="0" smtClean="0"/>
              <a:t> Digitization Project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 smtClean="0"/>
              <a:t>Tracks certain parts of workflow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FA363-7A99-4E74-A8F0-EC08EC64B9FF}" type="slidenum">
              <a:rPr lang="en-CA" smtClean="0"/>
              <a:t>19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589843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FA363-7A99-4E74-A8F0-EC08EC64B9FF}" type="slidenum">
              <a:rPr lang="en-CA" smtClean="0">
                <a:solidFill>
                  <a:prstClr val="black"/>
                </a:solidFill>
              </a:rPr>
              <a:pPr/>
              <a:t>25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1455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17537" y="317500"/>
            <a:ext cx="7224713" cy="867833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70000"/>
              </a:lnSpc>
              <a:buNone/>
              <a:defRPr b="0" i="0" baseline="0">
                <a:latin typeface="Classic Grotesque Std Light"/>
                <a:cs typeface="Classic Grotesque Std Light"/>
              </a:defRPr>
            </a:lvl1pPr>
          </a:lstStyle>
          <a:p>
            <a:pPr lvl="0"/>
            <a:r>
              <a:rPr lang="en-US" dirty="0" smtClean="0"/>
              <a:t>Date</a:t>
            </a:r>
          </a:p>
          <a:p>
            <a:pPr lvl="0"/>
            <a:r>
              <a:rPr lang="en-US" dirty="0" smtClean="0"/>
              <a:t>Name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29701" y="1535123"/>
            <a:ext cx="7481887" cy="1354137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70000"/>
              </a:lnSpc>
              <a:buNone/>
              <a:defRPr sz="8000" b="0" i="0" baseline="0">
                <a:latin typeface="Classic Grotesque Std Light"/>
                <a:cs typeface="Classic Grotesque Std Light"/>
              </a:defRPr>
            </a:lvl1pPr>
          </a:lstStyle>
          <a:p>
            <a:pPr lvl="0"/>
            <a:r>
              <a:rPr lang="en-CA" dirty="0" smtClean="0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448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17537" y="317500"/>
            <a:ext cx="7224713" cy="867833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70000"/>
              </a:lnSpc>
              <a:buNone/>
              <a:defRPr b="0" i="0" baseline="0">
                <a:latin typeface="Classic Grotesque Std Light"/>
                <a:cs typeface="Classic Grotesque Std Light"/>
              </a:defRPr>
            </a:lvl1pPr>
          </a:lstStyle>
          <a:p>
            <a:pPr lvl="0"/>
            <a:r>
              <a:rPr lang="en-US" dirty="0" smtClean="0"/>
              <a:t>Date</a:t>
            </a:r>
          </a:p>
          <a:p>
            <a:pPr lvl="0"/>
            <a:r>
              <a:rPr lang="en-US" dirty="0" smtClean="0"/>
              <a:t>Name</a:t>
            </a:r>
            <a:endParaRPr lang="en-US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29701" y="1535123"/>
            <a:ext cx="7481887" cy="1354137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70000"/>
              </a:lnSpc>
              <a:buNone/>
              <a:defRPr sz="8000" b="0" i="0" baseline="0">
                <a:latin typeface="Classic Grotesque Std Light"/>
                <a:cs typeface="Classic Grotesque Std Light"/>
              </a:defRPr>
            </a:lvl1pPr>
          </a:lstStyle>
          <a:p>
            <a:pPr lvl="0"/>
            <a:r>
              <a:rPr lang="en-CA" dirty="0" smtClean="0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836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5759587" cy="4815416"/>
          </a:xfrm>
          <a:prstGeom prst="rect">
            <a:avLst/>
          </a:prstGeom>
        </p:spPr>
        <p:txBody>
          <a:bodyPr vert="horz"/>
          <a:lstStyle>
            <a:lvl1pPr>
              <a:defRPr sz="3200" b="0" i="0">
                <a:latin typeface="Classic Grotesque Std Book"/>
                <a:cs typeface="Classic Grotesque Std Book"/>
              </a:defRPr>
            </a:lvl1pPr>
            <a:lvl2pPr>
              <a:defRPr b="0" i="0">
                <a:latin typeface="Classic Grotesque Std Book"/>
                <a:cs typeface="Classic Grotesque Std Book"/>
              </a:defRPr>
            </a:lvl2pPr>
            <a:lvl3pPr>
              <a:defRPr b="0" i="0">
                <a:latin typeface="Classic Grotesque Std Book"/>
                <a:cs typeface="Classic Grotesque Std Book"/>
              </a:defRPr>
            </a:lvl3pPr>
            <a:lvl4pPr>
              <a:defRPr b="0" i="0">
                <a:latin typeface="Classic Grotesque Std Book"/>
                <a:cs typeface="Classic Grotesque Std Book"/>
              </a:defRPr>
            </a:lvl4pPr>
            <a:lvl5pPr>
              <a:defRPr b="0" i="0">
                <a:latin typeface="Classic Grotesque Std Book"/>
                <a:cs typeface="Classic Grotesque Std Book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255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4403" y="846667"/>
            <a:ext cx="6537733" cy="4791863"/>
          </a:xfrm>
          <a:prstGeom prst="rect">
            <a:avLst/>
          </a:prstGeom>
        </p:spPr>
        <p:txBody>
          <a:bodyPr/>
          <a:lstStyle>
            <a:lvl2pPr marL="457200" indent="0">
              <a:buNone/>
              <a:defRPr/>
            </a:lvl2pPr>
          </a:lstStyle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554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4718" y="1502832"/>
            <a:ext cx="7682082" cy="4191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0" i="0">
                <a:latin typeface="Classic Grotesque Pro Book"/>
                <a:cs typeface="Classic Grotesque Pro Book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976832" y="800158"/>
            <a:ext cx="5759587" cy="574286"/>
          </a:xfrm>
          <a:prstGeom prst="rect">
            <a:avLst/>
          </a:prstGeom>
        </p:spPr>
        <p:txBody>
          <a:bodyPr vert="horz"/>
          <a:lstStyle>
            <a:lvl1pPr>
              <a:defRPr sz="3200" b="0" i="0">
                <a:latin typeface="Classic Grotesque Pro Book"/>
                <a:cs typeface="Classic Grotesque Pro Book"/>
              </a:defRPr>
            </a:lvl1pPr>
          </a:lstStyle>
          <a:p>
            <a:pPr lvl="0"/>
            <a:r>
              <a:rPr lang="en-CA" dirty="0" smtClean="0"/>
              <a:t>Click to edit Master 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475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4718" y="1502832"/>
            <a:ext cx="7682082" cy="4191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0" i="0">
                <a:latin typeface="Classic Grotesque Pro Book"/>
                <a:cs typeface="Classic Grotesque Pro Book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976832" y="800158"/>
            <a:ext cx="5759587" cy="574286"/>
          </a:xfrm>
          <a:prstGeom prst="rect">
            <a:avLst/>
          </a:prstGeom>
        </p:spPr>
        <p:txBody>
          <a:bodyPr vert="horz"/>
          <a:lstStyle>
            <a:lvl1pPr>
              <a:defRPr sz="3200" b="0" i="0">
                <a:latin typeface="Classic Grotesque Pro Book"/>
                <a:cs typeface="Classic Grotesque Pro Book"/>
              </a:defRPr>
            </a:lvl1pPr>
          </a:lstStyle>
          <a:p>
            <a:pPr lvl="0"/>
            <a:r>
              <a:rPr lang="en-CA" dirty="0" smtClean="0"/>
              <a:t>Click to edit Master 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409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5759587" cy="4815416"/>
          </a:xfrm>
          <a:prstGeom prst="rect">
            <a:avLst/>
          </a:prstGeom>
        </p:spPr>
        <p:txBody>
          <a:bodyPr vert="horz"/>
          <a:lstStyle>
            <a:lvl1pPr>
              <a:defRPr sz="3200" b="0" i="0">
                <a:latin typeface="Classic Grotesque Std Book"/>
                <a:cs typeface="Classic Grotesque Std Book"/>
              </a:defRPr>
            </a:lvl1pPr>
            <a:lvl2pPr>
              <a:defRPr b="0" i="0">
                <a:latin typeface="Classic Grotesque Std Book"/>
                <a:cs typeface="Classic Grotesque Std Book"/>
              </a:defRPr>
            </a:lvl2pPr>
            <a:lvl3pPr>
              <a:defRPr b="0" i="0">
                <a:latin typeface="Classic Grotesque Std Book"/>
                <a:cs typeface="Classic Grotesque Std Book"/>
              </a:defRPr>
            </a:lvl3pPr>
            <a:lvl4pPr>
              <a:defRPr b="0" i="0">
                <a:latin typeface="Classic Grotesque Std Book"/>
                <a:cs typeface="Classic Grotesque Std Book"/>
              </a:defRPr>
            </a:lvl4pPr>
            <a:lvl5pPr>
              <a:defRPr b="0" i="0">
                <a:latin typeface="Classic Grotesque Std Book"/>
                <a:cs typeface="Classic Grotesque Std Book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941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4403" y="846667"/>
            <a:ext cx="6537733" cy="4791863"/>
          </a:xfrm>
          <a:prstGeom prst="rect">
            <a:avLst/>
          </a:prstGeom>
        </p:spPr>
        <p:txBody>
          <a:bodyPr/>
          <a:lstStyle>
            <a:lvl2pPr marL="457200" indent="0">
              <a:buNone/>
              <a:defRPr/>
            </a:lvl2pPr>
          </a:lstStyle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094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4718" y="1502832"/>
            <a:ext cx="7682082" cy="4191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0" i="0">
                <a:latin typeface="Classic Grotesque Pro Book"/>
                <a:cs typeface="Classic Grotesque Pro Book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976832" y="800158"/>
            <a:ext cx="5759587" cy="574286"/>
          </a:xfrm>
          <a:prstGeom prst="rect">
            <a:avLst/>
          </a:prstGeom>
        </p:spPr>
        <p:txBody>
          <a:bodyPr vert="horz"/>
          <a:lstStyle>
            <a:lvl1pPr>
              <a:defRPr sz="3200" b="0" i="0">
                <a:latin typeface="Classic Grotesque Pro Book"/>
                <a:cs typeface="Classic Grotesque Pro Book"/>
              </a:defRPr>
            </a:lvl1pPr>
          </a:lstStyle>
          <a:p>
            <a:pPr lvl="0"/>
            <a:r>
              <a:rPr lang="en-CA" dirty="0" smtClean="0"/>
              <a:t>Click to edit Master 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445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hdl.handle.net/10222/64480" TargetMode="External"/><Relationship Id="rId5" Type="http://schemas.openxmlformats.org/officeDocument/2006/relationships/image" Target="../media/image3.emf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hdl.handle.net/10222/64480" TargetMode="Externa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hdl.handle.net/10222/64480" TargetMode="External"/><Relationship Id="rId5" Type="http://schemas.openxmlformats.org/officeDocument/2006/relationships/image" Target="../media/image3.emf"/><Relationship Id="rId4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0" y="1333497"/>
            <a:ext cx="9144000" cy="2051995"/>
          </a:xfrm>
          <a:prstGeom prst="rect">
            <a:avLst/>
          </a:prstGeom>
          <a:solidFill>
            <a:srgbClr val="6CCEFF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317500" y="6085417"/>
            <a:ext cx="370416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9666" y="5633960"/>
            <a:ext cx="2273300" cy="5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167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INAL Dal Shield Head_grey.ai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98" t="8000" r="20350" b="8308"/>
          <a:stretch/>
        </p:blipFill>
        <p:spPr>
          <a:xfrm rot="21318730">
            <a:off x="5102010" y="2428033"/>
            <a:ext cx="4726479" cy="524735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19666" y="5633960"/>
            <a:ext cx="2273300" cy="5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906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196242"/>
            <a:ext cx="2133600" cy="2794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Classic Grotesque Std"/>
                <a:cs typeface="Classic Grotesque Std"/>
              </a:defRPr>
            </a:lvl1pPr>
          </a:lstStyle>
          <a:p>
            <a:fld id="{AB7B580C-6E9F-A64E-A2A9-87F17F384EE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832335" y="476250"/>
            <a:ext cx="0" cy="516227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0" y="0"/>
            <a:ext cx="9144000" cy="359991"/>
          </a:xfrm>
          <a:prstGeom prst="rect">
            <a:avLst/>
          </a:prstGeom>
          <a:solidFill>
            <a:srgbClr val="6CCEFF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953278" y="6168726"/>
            <a:ext cx="4511132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baseline="30000" dirty="0" smtClean="0">
                <a:latin typeface="Classic Grotesque Std"/>
                <a:cs typeface="Classic Grotesque Std"/>
              </a:rPr>
              <a:t>October 15, 2015 | </a:t>
            </a:r>
            <a:r>
              <a:rPr lang="en-US" sz="1200" b="0" i="0" baseline="30000" dirty="0" smtClean="0">
                <a:latin typeface="Classic Grotesque Std"/>
                <a:cs typeface="Classic Grotesque Std"/>
                <a:hlinkClick r:id="rId6"/>
              </a:rPr>
              <a:t>http://hdl.handle.net/10222/64480</a:t>
            </a:r>
            <a:r>
              <a:rPr lang="en-US" sz="1200" b="0" i="0" baseline="30000" dirty="0" smtClean="0">
                <a:latin typeface="Classic Grotesque Std"/>
                <a:cs typeface="Classic Grotesque Std"/>
              </a:rPr>
              <a:t> </a:t>
            </a:r>
            <a:endParaRPr lang="en-US" sz="1200" b="0" i="0" u="none" strike="noStrike" kern="1200" baseline="30000" dirty="0" smtClean="0">
              <a:solidFill>
                <a:schemeClr val="tx1"/>
              </a:solidFill>
              <a:latin typeface="Classic Grotesque Std"/>
              <a:ea typeface="+mn-ea"/>
              <a:cs typeface="Classic Grotesque Std"/>
            </a:endParaRPr>
          </a:p>
          <a:p>
            <a:pPr marL="0" marR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0" i="0" u="none" strike="noStrike" kern="1200" baseline="30000" dirty="0" smtClean="0">
                <a:solidFill>
                  <a:schemeClr val="tx1"/>
                </a:solidFill>
                <a:latin typeface="Classic Grotesque Std Book"/>
                <a:ea typeface="+mn-ea"/>
                <a:cs typeface="Classic Grotesque Std Book"/>
              </a:rPr>
              <a:t>DIGITAL ARCHIVES UPDATE</a:t>
            </a:r>
          </a:p>
        </p:txBody>
      </p:sp>
    </p:spTree>
    <p:extLst>
      <p:ext uri="{BB962C8B-B14F-4D97-AF65-F5344CB8AC3E}">
        <p14:creationId xmlns:p14="http://schemas.microsoft.com/office/powerpoint/2010/main" val="3304826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50" r:id="rId2"/>
    <p:sldLayoutId id="2147483657" r:id="rId3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ln>
            <a:noFill/>
          </a:ln>
          <a:solidFill>
            <a:schemeClr val="tx1"/>
          </a:solidFill>
          <a:latin typeface="Classic Grotesque Pro Light"/>
          <a:ea typeface="+mj-ea"/>
          <a:cs typeface="Classic Grotesque Pro Light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2900" b="0" i="0" kern="1200">
          <a:solidFill>
            <a:schemeClr val="tx1"/>
          </a:solidFill>
          <a:latin typeface="Classic Grotesque Pro Semi Bold"/>
          <a:ea typeface="+mn-ea"/>
          <a:cs typeface="Classic Grotesque Pro Semi Bold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b="0" i="0" kern="1200">
          <a:ln>
            <a:noFill/>
          </a:ln>
          <a:solidFill>
            <a:schemeClr val="tx1"/>
          </a:solidFill>
          <a:latin typeface="Classic Grotesque Pro Book"/>
          <a:ea typeface="+mn-ea"/>
          <a:cs typeface="Classic Grotesque Pro Book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196242"/>
            <a:ext cx="2133600" cy="2794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Classic Grotesque Std"/>
                <a:cs typeface="Classic Grotesque Std"/>
              </a:defRPr>
            </a:lvl1pPr>
          </a:lstStyle>
          <a:p>
            <a:fld id="{AB7B580C-6E9F-A64E-A2A9-87F17F384EE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0" y="0"/>
            <a:ext cx="9144000" cy="359991"/>
          </a:xfrm>
          <a:prstGeom prst="rect">
            <a:avLst/>
          </a:prstGeom>
          <a:solidFill>
            <a:srgbClr val="6CCEFF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953278" y="6168726"/>
            <a:ext cx="4511132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baseline="30000" dirty="0" smtClean="0">
                <a:latin typeface="Classic Grotesque Std"/>
                <a:cs typeface="Classic Grotesque Std"/>
              </a:rPr>
              <a:t>October 15, 2015 | </a:t>
            </a:r>
            <a:r>
              <a:rPr lang="en-US" sz="1200" b="0" i="0" baseline="30000" dirty="0" smtClean="0">
                <a:latin typeface="Classic Grotesque Std"/>
                <a:cs typeface="Classic Grotesque Std"/>
                <a:hlinkClick r:id="rId4"/>
              </a:rPr>
              <a:t>http://hdl.handle.net/10222/64480</a:t>
            </a:r>
            <a:r>
              <a:rPr lang="en-US" sz="1200" b="0" i="0" baseline="30000" dirty="0" smtClean="0">
                <a:latin typeface="Classic Grotesque Std"/>
                <a:cs typeface="Classic Grotesque Std"/>
              </a:rPr>
              <a:t> </a:t>
            </a:r>
            <a:endParaRPr lang="en-US" sz="1200" b="0" i="0" u="none" strike="noStrike" kern="1200" baseline="30000" dirty="0" smtClean="0">
              <a:solidFill>
                <a:schemeClr val="tx1"/>
              </a:solidFill>
              <a:latin typeface="Classic Grotesque Std"/>
              <a:ea typeface="+mn-ea"/>
              <a:cs typeface="Classic Grotesque Std"/>
            </a:endParaRPr>
          </a:p>
          <a:p>
            <a:pPr marL="0" marR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0" i="0" u="none" strike="noStrike" kern="1200" baseline="30000" dirty="0" smtClean="0">
                <a:solidFill>
                  <a:schemeClr val="tx1"/>
                </a:solidFill>
                <a:latin typeface="Classic Grotesque Std Book"/>
                <a:ea typeface="+mn-ea"/>
                <a:cs typeface="Classic Grotesque Std Book"/>
              </a:rPr>
              <a:t>DIGITAL ARCHIVES UPDATE</a:t>
            </a:r>
          </a:p>
        </p:txBody>
      </p:sp>
    </p:spTree>
    <p:extLst>
      <p:ext uri="{BB962C8B-B14F-4D97-AF65-F5344CB8AC3E}">
        <p14:creationId xmlns:p14="http://schemas.microsoft.com/office/powerpoint/2010/main" val="3714108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ln>
            <a:noFill/>
          </a:ln>
          <a:solidFill>
            <a:schemeClr val="tx1"/>
          </a:solidFill>
          <a:latin typeface="Classic Grotesque Pro Light"/>
          <a:ea typeface="+mj-ea"/>
          <a:cs typeface="Classic Grotesque Pro Light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2900" b="0" i="0" kern="1200">
          <a:solidFill>
            <a:schemeClr val="tx1"/>
          </a:solidFill>
          <a:latin typeface="Classic Grotesque Pro Semi Bold"/>
          <a:ea typeface="+mn-ea"/>
          <a:cs typeface="Classic Grotesque Pro Semi Bold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b="0" i="0" kern="1200">
          <a:ln>
            <a:noFill/>
          </a:ln>
          <a:solidFill>
            <a:schemeClr val="tx1"/>
          </a:solidFill>
          <a:latin typeface="Classic Grotesque Pro Book"/>
          <a:ea typeface="+mn-ea"/>
          <a:cs typeface="Classic Grotesque Pro Book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196242"/>
            <a:ext cx="2133600" cy="2794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Classic Grotesque Std"/>
                <a:cs typeface="Classic Grotesque Std"/>
              </a:defRPr>
            </a:lvl1pPr>
          </a:lstStyle>
          <a:p>
            <a:fld id="{AB7B580C-6E9F-A64E-A2A9-87F17F384EE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832335" y="476250"/>
            <a:ext cx="0" cy="516227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0" y="0"/>
            <a:ext cx="9144000" cy="359991"/>
          </a:xfrm>
          <a:prstGeom prst="rect">
            <a:avLst/>
          </a:prstGeom>
          <a:solidFill>
            <a:srgbClr val="6CCEFF"/>
          </a:solidFill>
        </p:spPr>
        <p:txBody>
          <a:bodyPr wrap="squar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  <a:p>
            <a:endParaRPr lang="en-US" dirty="0" smtClean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  <a:p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1953278" y="6168726"/>
            <a:ext cx="4511132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baseline="30000" dirty="0" smtClean="0">
                <a:latin typeface="Classic Grotesque Std"/>
                <a:cs typeface="Classic Grotesque Std"/>
              </a:rPr>
              <a:t>October 15, 2015 | </a:t>
            </a:r>
            <a:r>
              <a:rPr lang="en-US" sz="1200" b="0" i="0" baseline="30000" dirty="0" smtClean="0">
                <a:latin typeface="Classic Grotesque Std"/>
                <a:cs typeface="Classic Grotesque Std"/>
                <a:hlinkClick r:id="rId6"/>
              </a:rPr>
              <a:t>http://hdl.handle.net/10222/64480</a:t>
            </a:r>
            <a:r>
              <a:rPr lang="en-US" sz="1200" b="0" i="0" baseline="30000" dirty="0" smtClean="0">
                <a:latin typeface="Classic Grotesque Std"/>
                <a:cs typeface="Classic Grotesque Std"/>
              </a:rPr>
              <a:t> </a:t>
            </a:r>
            <a:endParaRPr lang="en-US" sz="1200" b="0" i="0" u="none" strike="noStrike" kern="1200" baseline="30000" dirty="0" smtClean="0">
              <a:solidFill>
                <a:schemeClr val="tx1"/>
              </a:solidFill>
              <a:latin typeface="Classic Grotesque Std"/>
              <a:ea typeface="+mn-ea"/>
              <a:cs typeface="Classic Grotesque Std"/>
            </a:endParaRPr>
          </a:p>
          <a:p>
            <a:pPr marL="0" marR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0" i="0" u="none" strike="noStrike" kern="1200" baseline="30000" dirty="0" smtClean="0">
                <a:solidFill>
                  <a:schemeClr val="tx1"/>
                </a:solidFill>
                <a:latin typeface="Classic Grotesque Std Book"/>
                <a:ea typeface="+mn-ea"/>
                <a:cs typeface="Classic Grotesque Std Book"/>
              </a:rPr>
              <a:t>DIGITAL ARCHIVES UPDATE</a:t>
            </a:r>
          </a:p>
        </p:txBody>
      </p:sp>
    </p:spTree>
    <p:extLst>
      <p:ext uri="{BB962C8B-B14F-4D97-AF65-F5344CB8AC3E}">
        <p14:creationId xmlns:p14="http://schemas.microsoft.com/office/powerpoint/2010/main" val="1205218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ln>
            <a:noFill/>
          </a:ln>
          <a:solidFill>
            <a:schemeClr val="tx1"/>
          </a:solidFill>
          <a:latin typeface="Classic Grotesque Pro Light"/>
          <a:ea typeface="+mj-ea"/>
          <a:cs typeface="Classic Grotesque Pro Light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2900" b="0" i="0" kern="1200">
          <a:solidFill>
            <a:schemeClr val="tx1"/>
          </a:solidFill>
          <a:latin typeface="Classic Grotesque Pro Semi Bold"/>
          <a:ea typeface="+mn-ea"/>
          <a:cs typeface="Classic Grotesque Pro Semi Bold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b="0" i="0" kern="1200">
          <a:ln>
            <a:noFill/>
          </a:ln>
          <a:solidFill>
            <a:schemeClr val="tx1"/>
          </a:solidFill>
          <a:latin typeface="Classic Grotesque Pro Book"/>
          <a:ea typeface="+mn-ea"/>
          <a:cs typeface="Classic Grotesque Pro Book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hdl.handle.net/10222/64480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6" Type="http://schemas.openxmlformats.org/officeDocument/2006/relationships/diagramColors" Target="../diagrams/colors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13" Type="http://schemas.openxmlformats.org/officeDocument/2006/relationships/diagramData" Target="../diagrams/data6.xml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microsoft.com/office/2007/relationships/diagramDrawing" Target="../diagrams/drawing5.xml"/><Relationship Id="rId17" Type="http://schemas.microsoft.com/office/2007/relationships/diagramDrawing" Target="../diagrams/drawing6.xml"/><Relationship Id="rId2" Type="http://schemas.openxmlformats.org/officeDocument/2006/relationships/notesSlide" Target="../notesSlides/notesSlide2.xml"/><Relationship Id="rId16" Type="http://schemas.openxmlformats.org/officeDocument/2006/relationships/diagramColors" Target="../diagrams/colors6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5.xml"/><Relationship Id="rId5" Type="http://schemas.openxmlformats.org/officeDocument/2006/relationships/diagramQuickStyle" Target="../diagrams/quickStyle4.xml"/><Relationship Id="rId15" Type="http://schemas.openxmlformats.org/officeDocument/2006/relationships/diagramQuickStyle" Target="../diagrams/quickStyle6.xml"/><Relationship Id="rId10" Type="http://schemas.openxmlformats.org/officeDocument/2006/relationships/diagramQuickStyle" Target="../diagrams/quickStyle5.xml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5.xml"/><Relationship Id="rId14" Type="http://schemas.openxmlformats.org/officeDocument/2006/relationships/diagramLayout" Target="../diagrams/layout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13" Type="http://schemas.openxmlformats.org/officeDocument/2006/relationships/diagramLayout" Target="../diagrams/layout9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12" Type="http://schemas.openxmlformats.org/officeDocument/2006/relationships/diagramData" Target="../diagrams/data9.xml"/><Relationship Id="rId2" Type="http://schemas.openxmlformats.org/officeDocument/2006/relationships/diagramData" Target="../diagrams/data7.xml"/><Relationship Id="rId16" Type="http://schemas.microsoft.com/office/2007/relationships/diagramDrawing" Target="../diagrams/drawing9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5" Type="http://schemas.openxmlformats.org/officeDocument/2006/relationships/diagramColors" Target="../diagrams/colors9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Relationship Id="rId14" Type="http://schemas.openxmlformats.org/officeDocument/2006/relationships/diagramQuickStyle" Target="../diagrams/quickStyle9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1.xml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12" Type="http://schemas.microsoft.com/office/2007/relationships/diagramDrawing" Target="../diagrams/drawing1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0.xml"/><Relationship Id="rId11" Type="http://schemas.openxmlformats.org/officeDocument/2006/relationships/diagramColors" Target="../diagrams/colors11.xml"/><Relationship Id="rId5" Type="http://schemas.openxmlformats.org/officeDocument/2006/relationships/diagramQuickStyle" Target="../diagrams/quickStyle10.xml"/><Relationship Id="rId10" Type="http://schemas.openxmlformats.org/officeDocument/2006/relationships/diagramQuickStyle" Target="../diagrams/quickStyle11.xml"/><Relationship Id="rId4" Type="http://schemas.openxmlformats.org/officeDocument/2006/relationships/diagramLayout" Target="../diagrams/layout10.xml"/><Relationship Id="rId9" Type="http://schemas.openxmlformats.org/officeDocument/2006/relationships/diagramLayout" Target="../diagrams/layout1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3.xml"/><Relationship Id="rId13" Type="http://schemas.openxmlformats.org/officeDocument/2006/relationships/diagramLayout" Target="../diagrams/layout14.xml"/><Relationship Id="rId3" Type="http://schemas.openxmlformats.org/officeDocument/2006/relationships/diagramLayout" Target="../diagrams/layout12.xml"/><Relationship Id="rId7" Type="http://schemas.openxmlformats.org/officeDocument/2006/relationships/diagramData" Target="../diagrams/data13.xml"/><Relationship Id="rId12" Type="http://schemas.openxmlformats.org/officeDocument/2006/relationships/diagramData" Target="../diagrams/data14.xml"/><Relationship Id="rId2" Type="http://schemas.openxmlformats.org/officeDocument/2006/relationships/diagramData" Target="../diagrams/data12.xml"/><Relationship Id="rId16" Type="http://schemas.microsoft.com/office/2007/relationships/diagramDrawing" Target="../diagrams/drawing1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2.xml"/><Relationship Id="rId11" Type="http://schemas.microsoft.com/office/2007/relationships/diagramDrawing" Target="../diagrams/drawing13.xml"/><Relationship Id="rId5" Type="http://schemas.openxmlformats.org/officeDocument/2006/relationships/diagramColors" Target="../diagrams/colors12.xml"/><Relationship Id="rId15" Type="http://schemas.openxmlformats.org/officeDocument/2006/relationships/diagramColors" Target="../diagrams/colors14.xml"/><Relationship Id="rId10" Type="http://schemas.openxmlformats.org/officeDocument/2006/relationships/diagramColors" Target="../diagrams/colors13.xml"/><Relationship Id="rId4" Type="http://schemas.openxmlformats.org/officeDocument/2006/relationships/diagramQuickStyle" Target="../diagrams/quickStyle12.xml"/><Relationship Id="rId9" Type="http://schemas.openxmlformats.org/officeDocument/2006/relationships/diagramQuickStyle" Target="../diagrams/quickStyle13.xml"/><Relationship Id="rId14" Type="http://schemas.openxmlformats.org/officeDocument/2006/relationships/diagramQuickStyle" Target="../diagrams/quickStyle1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6.xml"/><Relationship Id="rId13" Type="http://schemas.openxmlformats.org/officeDocument/2006/relationships/diagramLayout" Target="../diagrams/layout17.xml"/><Relationship Id="rId3" Type="http://schemas.openxmlformats.org/officeDocument/2006/relationships/diagramLayout" Target="../diagrams/layout15.xml"/><Relationship Id="rId7" Type="http://schemas.openxmlformats.org/officeDocument/2006/relationships/diagramData" Target="../diagrams/data16.xml"/><Relationship Id="rId12" Type="http://schemas.openxmlformats.org/officeDocument/2006/relationships/diagramData" Target="../diagrams/data17.xml"/><Relationship Id="rId2" Type="http://schemas.openxmlformats.org/officeDocument/2006/relationships/diagramData" Target="../diagrams/data15.xml"/><Relationship Id="rId16" Type="http://schemas.microsoft.com/office/2007/relationships/diagramDrawing" Target="../diagrams/drawing1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5.xml"/><Relationship Id="rId11" Type="http://schemas.microsoft.com/office/2007/relationships/diagramDrawing" Target="../diagrams/drawing16.xml"/><Relationship Id="rId5" Type="http://schemas.openxmlformats.org/officeDocument/2006/relationships/diagramColors" Target="../diagrams/colors15.xml"/><Relationship Id="rId15" Type="http://schemas.openxmlformats.org/officeDocument/2006/relationships/diagramColors" Target="../diagrams/colors17.xml"/><Relationship Id="rId10" Type="http://schemas.openxmlformats.org/officeDocument/2006/relationships/diagramColors" Target="../diagrams/colors16.xml"/><Relationship Id="rId4" Type="http://schemas.openxmlformats.org/officeDocument/2006/relationships/diagramQuickStyle" Target="../diagrams/quickStyle15.xml"/><Relationship Id="rId9" Type="http://schemas.openxmlformats.org/officeDocument/2006/relationships/diagramQuickStyle" Target="../diagrams/quickStyle16.xml"/><Relationship Id="rId14" Type="http://schemas.openxmlformats.org/officeDocument/2006/relationships/diagramQuickStyle" Target="../diagrams/quickStyle1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9.xml"/><Relationship Id="rId13" Type="http://schemas.openxmlformats.org/officeDocument/2006/relationships/diagramLayout" Target="../diagrams/layout20.xml"/><Relationship Id="rId3" Type="http://schemas.openxmlformats.org/officeDocument/2006/relationships/diagramLayout" Target="../diagrams/layout18.xml"/><Relationship Id="rId7" Type="http://schemas.openxmlformats.org/officeDocument/2006/relationships/diagramData" Target="../diagrams/data19.xml"/><Relationship Id="rId12" Type="http://schemas.openxmlformats.org/officeDocument/2006/relationships/diagramData" Target="../diagrams/data20.xml"/><Relationship Id="rId2" Type="http://schemas.openxmlformats.org/officeDocument/2006/relationships/diagramData" Target="../diagrams/data18.xml"/><Relationship Id="rId16" Type="http://schemas.microsoft.com/office/2007/relationships/diagramDrawing" Target="../diagrams/drawing20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8.xml"/><Relationship Id="rId11" Type="http://schemas.microsoft.com/office/2007/relationships/diagramDrawing" Target="../diagrams/drawing19.xml"/><Relationship Id="rId5" Type="http://schemas.openxmlformats.org/officeDocument/2006/relationships/diagramColors" Target="../diagrams/colors18.xml"/><Relationship Id="rId15" Type="http://schemas.openxmlformats.org/officeDocument/2006/relationships/diagramColors" Target="../diagrams/colors20.xml"/><Relationship Id="rId10" Type="http://schemas.openxmlformats.org/officeDocument/2006/relationships/diagramColors" Target="../diagrams/colors19.xml"/><Relationship Id="rId4" Type="http://schemas.openxmlformats.org/officeDocument/2006/relationships/diagramQuickStyle" Target="../diagrams/quickStyle18.xml"/><Relationship Id="rId9" Type="http://schemas.openxmlformats.org/officeDocument/2006/relationships/diagramQuickStyle" Target="../diagrams/quickStyle19.xml"/><Relationship Id="rId14" Type="http://schemas.openxmlformats.org/officeDocument/2006/relationships/diagramQuickStyle" Target="../diagrams/quickStyle2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findingaids.library.dal.ca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>
                <a:latin typeface="Classic Grotesque Std Light"/>
                <a:cs typeface="Classic Grotesque Std Light"/>
              </a:rPr>
              <a:t>Library Council</a:t>
            </a:r>
            <a:br>
              <a:rPr lang="en-US" dirty="0" smtClean="0">
                <a:latin typeface="Classic Grotesque Std Light"/>
                <a:cs typeface="Classic Grotesque Std Light"/>
              </a:rPr>
            </a:br>
            <a:r>
              <a:rPr lang="en-US" dirty="0" smtClean="0">
                <a:latin typeface="Classic Grotesque Std Light"/>
                <a:cs typeface="Classic Grotesque Std Light"/>
              </a:rPr>
              <a:t>October 15, </a:t>
            </a:r>
            <a:r>
              <a:rPr lang="en-US" dirty="0" smtClean="0">
                <a:latin typeface="Classic Grotesque Std Light"/>
                <a:cs typeface="Classic Grotesque Std Light"/>
              </a:rPr>
              <a:t>2015</a:t>
            </a:r>
          </a:p>
          <a:p>
            <a:endParaRPr lang="en-US" dirty="0">
              <a:latin typeface="Classic Grotesque Std Light"/>
              <a:cs typeface="Classic Grotesque Std Ligh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29701" y="1535123"/>
            <a:ext cx="7841568" cy="1354137"/>
          </a:xfrm>
        </p:spPr>
        <p:txBody>
          <a:bodyPr/>
          <a:lstStyle/>
          <a:p>
            <a:r>
              <a:rPr lang="en-US" sz="6000" dirty="0" smtClean="0"/>
              <a:t>DIGITAL ARCHIVES UPDATE</a:t>
            </a:r>
          </a:p>
          <a:p>
            <a:endParaRPr lang="en-US" sz="6000" dirty="0" smtClean="0"/>
          </a:p>
          <a:p>
            <a:endParaRPr lang="en-US" sz="3200" dirty="0"/>
          </a:p>
          <a:p>
            <a:r>
              <a:rPr lang="en-US" sz="3200" dirty="0"/>
              <a:t>Creighton </a:t>
            </a:r>
            <a:r>
              <a:rPr lang="en-US" sz="3200" dirty="0" smtClean="0"/>
              <a:t>Barrett</a:t>
            </a:r>
          </a:p>
          <a:p>
            <a:r>
              <a:rPr lang="en-US" sz="3200" dirty="0" smtClean="0"/>
              <a:t>Digital </a:t>
            </a:r>
            <a:r>
              <a:rPr lang="en-US" sz="3200" dirty="0" smtClean="0"/>
              <a:t>Archivist</a:t>
            </a:r>
          </a:p>
          <a:p>
            <a:r>
              <a:rPr lang="en-US" sz="3200" dirty="0">
                <a:hlinkClick r:id="rId2"/>
              </a:rPr>
              <a:t>http://</a:t>
            </a:r>
            <a:r>
              <a:rPr lang="en-US" sz="3200" dirty="0" smtClean="0">
                <a:hlinkClick r:id="rId2"/>
              </a:rPr>
              <a:t>hdl.handle.net/10222/64480</a:t>
            </a:r>
            <a:r>
              <a:rPr lang="en-US" sz="3200" dirty="0" smtClean="0"/>
              <a:t> </a:t>
            </a:r>
            <a:endParaRPr lang="en-US" sz="3200" dirty="0"/>
          </a:p>
          <a:p>
            <a:endParaRPr lang="en-US" sz="6000" dirty="0">
              <a:latin typeface="Classic Grotesque Std Light"/>
              <a:cs typeface="Classic Grotesque Std Light"/>
            </a:endParaRPr>
          </a:p>
        </p:txBody>
      </p:sp>
    </p:spTree>
    <p:extLst>
      <p:ext uri="{BB962C8B-B14F-4D97-AF65-F5344CB8AC3E}">
        <p14:creationId xmlns:p14="http://schemas.microsoft.com/office/powerpoint/2010/main" val="320722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>
                <a:latin typeface="Classic Grotesque Std Light"/>
                <a:cs typeface="Classic Grotesque Std Light"/>
              </a:rPr>
              <a:t>WORKFLOW</a:t>
            </a:r>
            <a:endParaRPr lang="en-US" dirty="0">
              <a:latin typeface="Classic Grotesque Std Light"/>
              <a:cs typeface="Classic Grotesque Std Light"/>
            </a:endParaRPr>
          </a:p>
        </p:txBody>
      </p:sp>
    </p:spTree>
    <p:extLst>
      <p:ext uri="{BB962C8B-B14F-4D97-AF65-F5344CB8AC3E}">
        <p14:creationId xmlns:p14="http://schemas.microsoft.com/office/powerpoint/2010/main" val="124808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69376" y="100085"/>
            <a:ext cx="928047" cy="933164"/>
          </a:xfrm>
          <a:prstGeom prst="ellipse">
            <a:avLst/>
          </a:prstGeom>
          <a:solidFill>
            <a:srgbClr val="6CCEFF"/>
          </a:solidFill>
          <a:ln>
            <a:solidFill>
              <a:srgbClr val="6CCE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4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CA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983574982"/>
              </p:ext>
            </p:extLst>
          </p:nvPr>
        </p:nvGraphicFramePr>
        <p:xfrm>
          <a:off x="34636" y="2286000"/>
          <a:ext cx="44196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634417251"/>
              </p:ext>
            </p:extLst>
          </p:nvPr>
        </p:nvGraphicFramePr>
        <p:xfrm>
          <a:off x="4343400" y="2209800"/>
          <a:ext cx="4800600" cy="381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4039205410"/>
              </p:ext>
            </p:extLst>
          </p:nvPr>
        </p:nvGraphicFramePr>
        <p:xfrm>
          <a:off x="4343400" y="400336"/>
          <a:ext cx="4800600" cy="1885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10" name="Right Arrow 9"/>
          <p:cNvSpPr/>
          <p:nvPr/>
        </p:nvSpPr>
        <p:spPr>
          <a:xfrm>
            <a:off x="533400" y="457200"/>
            <a:ext cx="3657600" cy="1752600"/>
          </a:xfrm>
          <a:prstGeom prst="rightArrow">
            <a:avLst/>
          </a:prstGeom>
          <a:solidFill>
            <a:schemeClr val="bg1"/>
          </a:solidFill>
          <a:ln w="76200">
            <a:solidFill>
              <a:srgbClr val="6CCE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smtClean="0">
                <a:solidFill>
                  <a:schemeClr val="tx1"/>
                </a:solidFill>
              </a:rPr>
              <a:t>Researcher submits archives document delivery request </a:t>
            </a:r>
            <a:endParaRPr lang="en-CA" b="1" dirty="0">
              <a:solidFill>
                <a:schemeClr val="tx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823112" y="3084394"/>
            <a:ext cx="832513" cy="0"/>
          </a:xfrm>
          <a:prstGeom prst="line">
            <a:avLst/>
          </a:prstGeom>
          <a:ln w="57150">
            <a:solidFill>
              <a:srgbClr val="FE544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651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52231639"/>
              </p:ext>
            </p:extLst>
          </p:nvPr>
        </p:nvGraphicFramePr>
        <p:xfrm>
          <a:off x="4343400" y="400336"/>
          <a:ext cx="4800600" cy="1809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1964628244"/>
              </p:ext>
            </p:extLst>
          </p:nvPr>
        </p:nvGraphicFramePr>
        <p:xfrm>
          <a:off x="4343400" y="1743740"/>
          <a:ext cx="4800600" cy="44084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0" name="Oval 9"/>
          <p:cNvSpPr/>
          <p:nvPr/>
        </p:nvSpPr>
        <p:spPr>
          <a:xfrm>
            <a:off x="69376" y="100085"/>
            <a:ext cx="928047" cy="933164"/>
          </a:xfrm>
          <a:prstGeom prst="ellipse">
            <a:avLst/>
          </a:prstGeom>
          <a:solidFill>
            <a:srgbClr val="3CB371"/>
          </a:solidFill>
          <a:ln>
            <a:solidFill>
              <a:srgbClr val="3CB37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CA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ight Arrow 11"/>
          <p:cNvSpPr/>
          <p:nvPr/>
        </p:nvSpPr>
        <p:spPr>
          <a:xfrm>
            <a:off x="533400" y="457200"/>
            <a:ext cx="3657600" cy="1752600"/>
          </a:xfrm>
          <a:prstGeom prst="rightArrow">
            <a:avLst/>
          </a:prstGeom>
          <a:solidFill>
            <a:schemeClr val="bg1"/>
          </a:solidFill>
          <a:ln w="76200">
            <a:solidFill>
              <a:srgbClr val="3CB3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>
                <a:solidFill>
                  <a:schemeClr val="tx1"/>
                </a:solidFill>
              </a:rPr>
              <a:t>Dal Libraries Digitization Standards and Best Practices</a:t>
            </a:r>
          </a:p>
        </p:txBody>
      </p:sp>
      <p:graphicFrame>
        <p:nvGraphicFramePr>
          <p:cNvPr id="15" name="Diagram 14"/>
          <p:cNvGraphicFramePr/>
          <p:nvPr>
            <p:extLst>
              <p:ext uri="{D42A27DB-BD31-4B8C-83A1-F6EECF244321}">
                <p14:modId xmlns:p14="http://schemas.microsoft.com/office/powerpoint/2010/main" val="2551886480"/>
              </p:ext>
            </p:extLst>
          </p:nvPr>
        </p:nvGraphicFramePr>
        <p:xfrm>
          <a:off x="34636" y="2286000"/>
          <a:ext cx="44196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cxnSp>
        <p:nvCxnSpPr>
          <p:cNvPr id="16" name="Straight Connector 15"/>
          <p:cNvCxnSpPr/>
          <p:nvPr/>
        </p:nvCxnSpPr>
        <p:spPr>
          <a:xfrm>
            <a:off x="3174240" y="3821373"/>
            <a:ext cx="832513" cy="0"/>
          </a:xfrm>
          <a:prstGeom prst="line">
            <a:avLst/>
          </a:prstGeom>
          <a:ln w="57150">
            <a:solidFill>
              <a:srgbClr val="FE544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3295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607868529"/>
              </p:ext>
            </p:extLst>
          </p:nvPr>
        </p:nvGraphicFramePr>
        <p:xfrm>
          <a:off x="4343400" y="400336"/>
          <a:ext cx="4800600" cy="1262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168255117"/>
              </p:ext>
            </p:extLst>
          </p:nvPr>
        </p:nvGraphicFramePr>
        <p:xfrm>
          <a:off x="4343400" y="1662752"/>
          <a:ext cx="4800600" cy="4357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Oval 5"/>
          <p:cNvSpPr/>
          <p:nvPr/>
        </p:nvSpPr>
        <p:spPr>
          <a:xfrm>
            <a:off x="69376" y="100085"/>
            <a:ext cx="928047" cy="933164"/>
          </a:xfrm>
          <a:prstGeom prst="ellipse">
            <a:avLst/>
          </a:prstGeom>
          <a:solidFill>
            <a:srgbClr val="8B008B"/>
          </a:solidFill>
          <a:ln>
            <a:solidFill>
              <a:srgbClr val="8B008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CA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533400" y="457200"/>
            <a:ext cx="3657600" cy="1752600"/>
          </a:xfrm>
          <a:prstGeom prst="rightArrow">
            <a:avLst/>
          </a:prstGeom>
          <a:solidFill>
            <a:schemeClr val="bg1"/>
          </a:solidFill>
          <a:ln w="76200">
            <a:solidFill>
              <a:srgbClr val="8B00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smtClean="0">
                <a:solidFill>
                  <a:schemeClr val="tx1"/>
                </a:solidFill>
              </a:rPr>
              <a:t>Dal Libraries Digitization Standards and Best Practices</a:t>
            </a:r>
            <a:endParaRPr lang="en-CA" b="1" dirty="0">
              <a:solidFill>
                <a:schemeClr val="tx1"/>
              </a:solidFill>
            </a:endParaRP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3316188188"/>
              </p:ext>
            </p:extLst>
          </p:nvPr>
        </p:nvGraphicFramePr>
        <p:xfrm>
          <a:off x="34636" y="2286000"/>
          <a:ext cx="44196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cxnSp>
        <p:nvCxnSpPr>
          <p:cNvPr id="12" name="Straight Connector 11"/>
          <p:cNvCxnSpPr/>
          <p:nvPr/>
        </p:nvCxnSpPr>
        <p:spPr>
          <a:xfrm>
            <a:off x="3174239" y="5349922"/>
            <a:ext cx="832513" cy="0"/>
          </a:xfrm>
          <a:prstGeom prst="line">
            <a:avLst/>
          </a:prstGeom>
          <a:ln w="57150">
            <a:solidFill>
              <a:srgbClr val="FE544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988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407361739"/>
              </p:ext>
            </p:extLst>
          </p:nvPr>
        </p:nvGraphicFramePr>
        <p:xfrm>
          <a:off x="4343400" y="400336"/>
          <a:ext cx="4800600" cy="1809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199847143"/>
              </p:ext>
            </p:extLst>
          </p:nvPr>
        </p:nvGraphicFramePr>
        <p:xfrm>
          <a:off x="4343400" y="2209800"/>
          <a:ext cx="4800600" cy="4433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6" name="Oval 5"/>
          <p:cNvSpPr/>
          <p:nvPr/>
        </p:nvSpPr>
        <p:spPr>
          <a:xfrm>
            <a:off x="69376" y="100085"/>
            <a:ext cx="928047" cy="933164"/>
          </a:xfrm>
          <a:prstGeom prst="ellipse">
            <a:avLst/>
          </a:prstGeom>
          <a:solidFill>
            <a:srgbClr val="8B008B"/>
          </a:solidFill>
          <a:ln>
            <a:solidFill>
              <a:srgbClr val="8B008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CA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533400" y="457200"/>
            <a:ext cx="3657600" cy="1752600"/>
          </a:xfrm>
          <a:prstGeom prst="rightArrow">
            <a:avLst/>
          </a:prstGeom>
          <a:solidFill>
            <a:schemeClr val="bg1"/>
          </a:solidFill>
          <a:ln w="76200">
            <a:solidFill>
              <a:srgbClr val="8B00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smtClean="0">
                <a:solidFill>
                  <a:schemeClr val="tx1"/>
                </a:solidFill>
              </a:rPr>
              <a:t>Example of a reference code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2059675"/>
            <a:ext cx="4343400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5500" dirty="0" smtClean="0"/>
              <a:t>MS-3-35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5500" dirty="0" smtClean="0"/>
              <a:t>46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CA" sz="5500" dirty="0" smtClean="0"/>
              <a:t>46.15</a:t>
            </a:r>
          </a:p>
        </p:txBody>
      </p:sp>
      <p:sp>
        <p:nvSpPr>
          <p:cNvPr id="2" name="Right Arrow 1"/>
          <p:cNvSpPr/>
          <p:nvPr/>
        </p:nvSpPr>
        <p:spPr>
          <a:xfrm rot="10800000">
            <a:off x="3161110" y="2392337"/>
            <a:ext cx="1182289" cy="464024"/>
          </a:xfrm>
          <a:prstGeom prst="rightArrow">
            <a:avLst/>
          </a:prstGeom>
          <a:solidFill>
            <a:srgbClr val="8B008B"/>
          </a:solidFill>
          <a:ln>
            <a:solidFill>
              <a:srgbClr val="8B008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U-Turn Arrow 4"/>
          <p:cNvSpPr/>
          <p:nvPr/>
        </p:nvSpPr>
        <p:spPr>
          <a:xfrm rot="16200000" flipH="1">
            <a:off x="3210636" y="4534341"/>
            <a:ext cx="1310186" cy="955344"/>
          </a:xfrm>
          <a:prstGeom prst="uturnArrow">
            <a:avLst/>
          </a:prstGeom>
          <a:solidFill>
            <a:srgbClr val="8B008B"/>
          </a:solidFill>
          <a:ln>
            <a:solidFill>
              <a:srgbClr val="8B008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27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87978561"/>
              </p:ext>
            </p:extLst>
          </p:nvPr>
        </p:nvGraphicFramePr>
        <p:xfrm>
          <a:off x="4343400" y="400336"/>
          <a:ext cx="4800600" cy="1262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865744078"/>
              </p:ext>
            </p:extLst>
          </p:nvPr>
        </p:nvGraphicFramePr>
        <p:xfrm>
          <a:off x="4343400" y="1662752"/>
          <a:ext cx="4800600" cy="4980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Oval 5"/>
          <p:cNvSpPr/>
          <p:nvPr/>
        </p:nvSpPr>
        <p:spPr>
          <a:xfrm>
            <a:off x="69376" y="100085"/>
            <a:ext cx="928047" cy="933164"/>
          </a:xfrm>
          <a:prstGeom prst="ellipse">
            <a:avLst/>
          </a:prstGeom>
          <a:solidFill>
            <a:srgbClr val="F2AC00"/>
          </a:solidFill>
          <a:ln>
            <a:solidFill>
              <a:srgbClr val="F2AC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CA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533400" y="457200"/>
            <a:ext cx="3657600" cy="1752600"/>
          </a:xfrm>
          <a:prstGeom prst="rightArrow">
            <a:avLst/>
          </a:prstGeom>
          <a:solidFill>
            <a:schemeClr val="bg1"/>
          </a:solidFill>
          <a:ln w="76200">
            <a:solidFill>
              <a:srgbClr val="F2A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smtClean="0">
                <a:solidFill>
                  <a:schemeClr val="tx1"/>
                </a:solidFill>
              </a:rPr>
              <a:t>Dal Libraries Digitization Standards and Best Practices</a:t>
            </a:r>
            <a:endParaRPr lang="en-CA" b="1" dirty="0">
              <a:solidFill>
                <a:schemeClr val="tx1"/>
              </a:solidFill>
            </a:endParaRP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898267337"/>
              </p:ext>
            </p:extLst>
          </p:nvPr>
        </p:nvGraphicFramePr>
        <p:xfrm>
          <a:off x="34636" y="2286000"/>
          <a:ext cx="44196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cxnSp>
        <p:nvCxnSpPr>
          <p:cNvPr id="11" name="Straight Connector 10"/>
          <p:cNvCxnSpPr/>
          <p:nvPr/>
        </p:nvCxnSpPr>
        <p:spPr>
          <a:xfrm>
            <a:off x="1823111" y="6127844"/>
            <a:ext cx="832513" cy="0"/>
          </a:xfrm>
          <a:prstGeom prst="line">
            <a:avLst/>
          </a:prstGeom>
          <a:ln w="57150">
            <a:solidFill>
              <a:srgbClr val="FE544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983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706445164"/>
              </p:ext>
            </p:extLst>
          </p:nvPr>
        </p:nvGraphicFramePr>
        <p:xfrm>
          <a:off x="4343400" y="400336"/>
          <a:ext cx="4800600" cy="1262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974337855"/>
              </p:ext>
            </p:extLst>
          </p:nvPr>
        </p:nvGraphicFramePr>
        <p:xfrm>
          <a:off x="4343400" y="1662752"/>
          <a:ext cx="4800600" cy="4980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Oval 5"/>
          <p:cNvSpPr/>
          <p:nvPr/>
        </p:nvSpPr>
        <p:spPr>
          <a:xfrm>
            <a:off x="69376" y="100085"/>
            <a:ext cx="928047" cy="933164"/>
          </a:xfrm>
          <a:prstGeom prst="ellipse">
            <a:avLst/>
          </a:prstGeom>
          <a:solidFill>
            <a:srgbClr val="707372"/>
          </a:solidFill>
          <a:ln>
            <a:solidFill>
              <a:srgbClr val="70737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4000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8" name="Right Arrow 7"/>
          <p:cNvSpPr/>
          <p:nvPr/>
        </p:nvSpPr>
        <p:spPr>
          <a:xfrm>
            <a:off x="533400" y="457200"/>
            <a:ext cx="3657600" cy="1752600"/>
          </a:xfrm>
          <a:prstGeom prst="rightArrow">
            <a:avLst/>
          </a:prstGeom>
          <a:solidFill>
            <a:schemeClr val="bg1"/>
          </a:solidFill>
          <a:ln w="76200">
            <a:solidFill>
              <a:srgbClr val="70737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smtClean="0">
                <a:solidFill>
                  <a:schemeClr val="tx1"/>
                </a:solidFill>
              </a:rPr>
              <a:t>Dal Libraries Digitization Standards and Best Practices</a:t>
            </a:r>
            <a:endParaRPr lang="en-CA" b="1" dirty="0">
              <a:solidFill>
                <a:schemeClr val="tx1"/>
              </a:solidFill>
            </a:endParaRP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3107288702"/>
              </p:ext>
            </p:extLst>
          </p:nvPr>
        </p:nvGraphicFramePr>
        <p:xfrm>
          <a:off x="34636" y="2286000"/>
          <a:ext cx="44196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cxnSp>
        <p:nvCxnSpPr>
          <p:cNvPr id="11" name="Straight Connector 10"/>
          <p:cNvCxnSpPr/>
          <p:nvPr/>
        </p:nvCxnSpPr>
        <p:spPr>
          <a:xfrm>
            <a:off x="519751" y="5349921"/>
            <a:ext cx="832513" cy="0"/>
          </a:xfrm>
          <a:prstGeom prst="line">
            <a:avLst/>
          </a:prstGeom>
          <a:ln w="57150">
            <a:solidFill>
              <a:srgbClr val="FE544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9339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186621240"/>
              </p:ext>
            </p:extLst>
          </p:nvPr>
        </p:nvGraphicFramePr>
        <p:xfrm>
          <a:off x="4343400" y="400336"/>
          <a:ext cx="4800600" cy="1262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192161497"/>
              </p:ext>
            </p:extLst>
          </p:nvPr>
        </p:nvGraphicFramePr>
        <p:xfrm>
          <a:off x="4343400" y="1662752"/>
          <a:ext cx="4800600" cy="4357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Oval 5"/>
          <p:cNvSpPr/>
          <p:nvPr/>
        </p:nvSpPr>
        <p:spPr>
          <a:xfrm>
            <a:off x="69376" y="100085"/>
            <a:ext cx="928047" cy="933164"/>
          </a:xfrm>
          <a:prstGeom prst="ellipse">
            <a:avLst/>
          </a:prstGeom>
          <a:solidFill>
            <a:srgbClr val="FE5442"/>
          </a:solidFill>
          <a:ln>
            <a:solidFill>
              <a:srgbClr val="FE544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en-CA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533400" y="457200"/>
            <a:ext cx="3657600" cy="1752600"/>
          </a:xfrm>
          <a:prstGeom prst="rightArrow">
            <a:avLst/>
          </a:prstGeom>
          <a:solidFill>
            <a:schemeClr val="bg1"/>
          </a:solidFill>
          <a:ln w="76200">
            <a:solidFill>
              <a:srgbClr val="FE54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smtClean="0">
                <a:solidFill>
                  <a:schemeClr val="tx1"/>
                </a:solidFill>
              </a:rPr>
              <a:t>Fulfill researcher request</a:t>
            </a:r>
            <a:endParaRPr lang="en-CA" b="1" dirty="0">
              <a:solidFill>
                <a:schemeClr val="tx1"/>
              </a:solidFill>
            </a:endParaRP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3826505925"/>
              </p:ext>
            </p:extLst>
          </p:nvPr>
        </p:nvGraphicFramePr>
        <p:xfrm>
          <a:off x="34636" y="2286000"/>
          <a:ext cx="44196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cxnSp>
        <p:nvCxnSpPr>
          <p:cNvPr id="11" name="Straight Connector 10"/>
          <p:cNvCxnSpPr/>
          <p:nvPr/>
        </p:nvCxnSpPr>
        <p:spPr>
          <a:xfrm>
            <a:off x="506104" y="3821373"/>
            <a:ext cx="832513" cy="0"/>
          </a:xfrm>
          <a:prstGeom prst="line">
            <a:avLst/>
          </a:prstGeom>
          <a:ln w="57150">
            <a:solidFill>
              <a:srgbClr val="FE544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167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280064" cy="4815416"/>
          </a:xfrm>
        </p:spPr>
        <p:txBody>
          <a:bodyPr/>
          <a:lstStyle/>
          <a:p>
            <a:r>
              <a:rPr lang="en-CA" dirty="0" smtClean="0"/>
              <a:t>PILOT PROJECT CHALLENGES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 smtClean="0"/>
              <a:t>Integrating new service</a:t>
            </a:r>
            <a:br>
              <a:rPr lang="en-CA" dirty="0" smtClean="0"/>
            </a:br>
            <a:endParaRPr lang="en-CA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 smtClean="0"/>
              <a:t>Technical infrastructure</a:t>
            </a:r>
            <a:br>
              <a:rPr lang="en-CA" dirty="0" smtClean="0"/>
            </a:br>
            <a:endParaRPr lang="en-CA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 smtClean="0"/>
              <a:t>Potential </a:t>
            </a:r>
            <a:r>
              <a:rPr lang="en-CA" dirty="0"/>
              <a:t>workload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/>
              <a:t>Rights management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8595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5996736" cy="4815416"/>
          </a:xfrm>
        </p:spPr>
        <p:txBody>
          <a:bodyPr/>
          <a:lstStyle/>
          <a:p>
            <a:r>
              <a:rPr lang="en-CA" dirty="0" smtClean="0"/>
              <a:t>COLLECTING DATA ON PILOT PROJECT</a:t>
            </a:r>
          </a:p>
          <a:p>
            <a:endParaRPr lang="en-CA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 err="1" smtClean="0"/>
              <a:t>LibAnalytics</a:t>
            </a:r>
            <a:r>
              <a:rPr lang="en-CA" dirty="0"/>
              <a:t> + </a:t>
            </a:r>
            <a:r>
              <a:rPr lang="en-CA" dirty="0" smtClean="0"/>
              <a:t>Tracking spreadsheet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 err="1" smtClean="0"/>
              <a:t>Relais</a:t>
            </a:r>
            <a:r>
              <a:rPr lang="en-CA" dirty="0" smtClean="0"/>
              <a:t> reports</a:t>
            </a:r>
          </a:p>
          <a:p>
            <a:endParaRPr lang="en-CA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 smtClean="0"/>
              <a:t>Google Analytics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2586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5947968" cy="4815416"/>
          </a:xfrm>
        </p:spPr>
        <p:txBody>
          <a:bodyPr/>
          <a:lstStyle/>
          <a:p>
            <a:r>
              <a:rPr lang="en-CA" dirty="0" smtClean="0"/>
              <a:t>OVERVIEW</a:t>
            </a:r>
          </a:p>
          <a:p>
            <a:endParaRPr lang="en-CA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 smtClean="0"/>
              <a:t>“Pilot” Archives Document Delivery Service</a:t>
            </a:r>
            <a:endParaRPr lang="en-CA" b="1" u="sng" dirty="0" smtClean="0"/>
          </a:p>
          <a:p>
            <a:endParaRPr lang="en-CA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 smtClean="0"/>
              <a:t>Archives Catalogue and Online Collections</a:t>
            </a:r>
            <a:br>
              <a:rPr lang="en-CA" dirty="0" smtClean="0"/>
            </a:br>
            <a:endParaRPr lang="en-CA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 smtClean="0"/>
              <a:t>Copyright Tools</a:t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endParaRPr lang="en-CA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5757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484780" cy="4815416"/>
          </a:xfrm>
        </p:spPr>
        <p:txBody>
          <a:bodyPr/>
          <a:lstStyle/>
          <a:p>
            <a:r>
              <a:rPr lang="en-CA" dirty="0" smtClean="0"/>
              <a:t>ANALYZING AND USING STATISTICS</a:t>
            </a:r>
          </a:p>
          <a:p>
            <a:endParaRPr lang="en-CA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 smtClean="0"/>
              <a:t>Results </a:t>
            </a:r>
            <a:r>
              <a:rPr lang="en-CA" dirty="0"/>
              <a:t>will inform assessment of pilot </a:t>
            </a:r>
            <a:r>
              <a:rPr lang="en-CA" dirty="0" smtClean="0"/>
              <a:t>project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/>
              <a:t>Results will inform digitization project planning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280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>
                <a:latin typeface="Classic Grotesque Std Light"/>
                <a:cs typeface="Classic Grotesque Std Light"/>
              </a:rPr>
              <a:t>ARCHIVES CATALOGUE</a:t>
            </a:r>
            <a:endParaRPr lang="en-US" dirty="0">
              <a:latin typeface="Classic Grotesque Std Light"/>
              <a:cs typeface="Classic Grotesque Std Light"/>
            </a:endParaRPr>
          </a:p>
        </p:txBody>
      </p:sp>
    </p:spTree>
    <p:extLst>
      <p:ext uri="{BB962C8B-B14F-4D97-AF65-F5344CB8AC3E}">
        <p14:creationId xmlns:p14="http://schemas.microsoft.com/office/powerpoint/2010/main" val="2281065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484780" cy="4815416"/>
          </a:xfrm>
        </p:spPr>
        <p:txBody>
          <a:bodyPr/>
          <a:lstStyle/>
          <a:p>
            <a:r>
              <a:rPr lang="en-CA" dirty="0" smtClean="0"/>
              <a:t>ARCHIVES CATALOGUE AND ONLINE COLLECTIONS</a:t>
            </a:r>
          </a:p>
          <a:p>
            <a:endParaRPr lang="en-CA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 smtClean="0"/>
              <a:t>Launched in January 2015</a:t>
            </a:r>
            <a:br>
              <a:rPr lang="en-CA" dirty="0" smtClean="0"/>
            </a:br>
            <a:endParaRPr lang="en-CA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 smtClean="0"/>
              <a:t>Over 165,000 catalogue records</a:t>
            </a:r>
            <a:br>
              <a:rPr lang="en-CA" dirty="0" smtClean="0"/>
            </a:br>
            <a:endParaRPr lang="en-CA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 smtClean="0"/>
              <a:t>Over 2,000 digital objects</a:t>
            </a:r>
            <a:r>
              <a:rPr lang="en-CA" dirty="0"/>
              <a:t/>
            </a:r>
            <a:br>
              <a:rPr lang="en-CA" dirty="0"/>
            </a:br>
            <a:endParaRPr lang="en-CA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4053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20596" b="10835"/>
          <a:stretch/>
        </p:blipFill>
        <p:spPr>
          <a:xfrm>
            <a:off x="1" y="466165"/>
            <a:ext cx="9144000" cy="5571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4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484780" cy="4815416"/>
          </a:xfrm>
        </p:spPr>
        <p:txBody>
          <a:bodyPr/>
          <a:lstStyle/>
          <a:p>
            <a:r>
              <a:rPr lang="en-CA" dirty="0" smtClean="0"/>
              <a:t>ARCHIVES CATALOGUE AND ONLINE COLLECTIONS “NEXT STEPS”</a:t>
            </a:r>
          </a:p>
          <a:p>
            <a:endParaRPr lang="en-CA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 smtClean="0"/>
              <a:t>Metadata migration </a:t>
            </a:r>
            <a:br>
              <a:rPr lang="en-CA" dirty="0" smtClean="0"/>
            </a:br>
            <a:endParaRPr lang="en-CA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 smtClean="0"/>
              <a:t>Systems architecture</a:t>
            </a:r>
            <a:br>
              <a:rPr lang="en-CA" dirty="0" smtClean="0"/>
            </a:br>
            <a:endParaRPr lang="en-CA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 smtClean="0"/>
              <a:t>Digital objects (tens of thousands in “backlog”)</a:t>
            </a:r>
            <a:r>
              <a:rPr lang="en-CA" dirty="0"/>
              <a:t/>
            </a:r>
            <a:br>
              <a:rPr lang="en-CA" dirty="0"/>
            </a:br>
            <a:endParaRPr lang="en-CA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7249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7246961" y="595745"/>
            <a:ext cx="1730987" cy="5070764"/>
          </a:xfrm>
          <a:prstGeom prst="roundRect">
            <a:avLst/>
          </a:prstGeom>
          <a:noFill/>
          <a:ln w="57150">
            <a:solidFill>
              <a:srgbClr val="F2AC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smtClean="0">
                <a:solidFill>
                  <a:prstClr val="black"/>
                </a:solidFill>
              </a:rPr>
              <a:t>DATABASES</a:t>
            </a:r>
          </a:p>
          <a:p>
            <a:pPr algn="ctr"/>
            <a:endParaRPr lang="en-CA" b="1" dirty="0" smtClean="0">
              <a:solidFill>
                <a:prstClr val="black"/>
              </a:solidFill>
            </a:endParaRPr>
          </a:p>
          <a:p>
            <a:pPr algn="ctr"/>
            <a:endParaRPr lang="en-CA" b="1" dirty="0">
              <a:solidFill>
                <a:prstClr val="black"/>
              </a:solidFill>
            </a:endParaRPr>
          </a:p>
          <a:p>
            <a:pPr algn="ctr"/>
            <a:endParaRPr lang="en-CA" b="1" dirty="0" smtClean="0">
              <a:solidFill>
                <a:prstClr val="black"/>
              </a:solidFill>
            </a:endParaRPr>
          </a:p>
          <a:p>
            <a:pPr algn="ctr"/>
            <a:endParaRPr lang="en-CA" b="1" dirty="0">
              <a:solidFill>
                <a:prstClr val="black"/>
              </a:solidFill>
            </a:endParaRPr>
          </a:p>
          <a:p>
            <a:pPr algn="ctr"/>
            <a:endParaRPr lang="en-CA" b="1" dirty="0" smtClean="0">
              <a:solidFill>
                <a:prstClr val="black"/>
              </a:solidFill>
            </a:endParaRPr>
          </a:p>
          <a:p>
            <a:pPr algn="ctr"/>
            <a:endParaRPr lang="en-CA" b="1" dirty="0">
              <a:solidFill>
                <a:prstClr val="black"/>
              </a:solidFill>
            </a:endParaRPr>
          </a:p>
          <a:p>
            <a:pPr algn="ctr"/>
            <a:endParaRPr lang="en-CA" b="1" dirty="0" smtClean="0">
              <a:solidFill>
                <a:prstClr val="black"/>
              </a:solidFill>
            </a:endParaRPr>
          </a:p>
          <a:p>
            <a:pPr algn="ctr"/>
            <a:endParaRPr lang="en-CA" b="1" dirty="0">
              <a:solidFill>
                <a:prstClr val="black"/>
              </a:solidFill>
            </a:endParaRPr>
          </a:p>
          <a:p>
            <a:pPr algn="ctr"/>
            <a:endParaRPr lang="en-CA" b="1" dirty="0" smtClean="0">
              <a:solidFill>
                <a:prstClr val="black"/>
              </a:solidFill>
            </a:endParaRPr>
          </a:p>
          <a:p>
            <a:pPr algn="ctr"/>
            <a:endParaRPr lang="en-CA" b="1" dirty="0" smtClean="0">
              <a:solidFill>
                <a:prstClr val="black"/>
              </a:solidFill>
            </a:endParaRPr>
          </a:p>
          <a:p>
            <a:pPr algn="ctr"/>
            <a:endParaRPr lang="en-CA" b="1" dirty="0">
              <a:solidFill>
                <a:prstClr val="black"/>
              </a:solidFill>
            </a:endParaRPr>
          </a:p>
          <a:p>
            <a:pPr algn="ctr"/>
            <a:endParaRPr lang="en-CA" b="1" dirty="0" smtClean="0">
              <a:solidFill>
                <a:prstClr val="black"/>
              </a:solidFill>
            </a:endParaRPr>
          </a:p>
          <a:p>
            <a:pPr algn="ctr"/>
            <a:endParaRPr lang="en-CA" b="1" dirty="0">
              <a:solidFill>
                <a:prstClr val="black"/>
              </a:solidFill>
            </a:endParaRPr>
          </a:p>
          <a:p>
            <a:pPr algn="ctr"/>
            <a:endParaRPr lang="en-CA" b="1" dirty="0" smtClean="0">
              <a:solidFill>
                <a:prstClr val="black"/>
              </a:solidFill>
            </a:endParaRPr>
          </a:p>
          <a:p>
            <a:pPr algn="ctr"/>
            <a:endParaRPr lang="en-CA" b="1" dirty="0">
              <a:solidFill>
                <a:prstClr val="black"/>
              </a:solidFill>
            </a:endParaRPr>
          </a:p>
          <a:p>
            <a:pPr algn="ctr"/>
            <a:endParaRPr lang="en-CA" b="1" dirty="0">
              <a:solidFill>
                <a:prstClr val="black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439650" y="1377387"/>
            <a:ext cx="4267089" cy="777923"/>
          </a:xfrm>
          <a:prstGeom prst="roundRect">
            <a:avLst/>
          </a:prstGeom>
          <a:noFill/>
          <a:ln w="57150">
            <a:solidFill>
              <a:srgbClr val="F2AC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smtClean="0">
                <a:solidFill>
                  <a:prstClr val="black"/>
                </a:solidFill>
              </a:rPr>
              <a:t>ARCHIVES CATALOGUE </a:t>
            </a:r>
            <a:br>
              <a:rPr lang="en-CA" b="1" dirty="0" smtClean="0">
                <a:solidFill>
                  <a:prstClr val="black"/>
                </a:solidFill>
              </a:rPr>
            </a:br>
            <a:r>
              <a:rPr lang="en-CA" b="1" dirty="0" smtClean="0">
                <a:solidFill>
                  <a:prstClr val="black"/>
                </a:solidFill>
              </a:rPr>
              <a:t>DEVELOPMENT SITE</a:t>
            </a:r>
            <a:endParaRPr lang="en-CA" b="1" dirty="0">
              <a:solidFill>
                <a:prstClr val="black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439652" y="2790556"/>
            <a:ext cx="4267087" cy="777923"/>
          </a:xfrm>
          <a:prstGeom prst="roundRect">
            <a:avLst/>
          </a:prstGeom>
          <a:noFill/>
          <a:ln w="57150">
            <a:solidFill>
              <a:srgbClr val="F2AC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smtClean="0">
                <a:solidFill>
                  <a:prstClr val="black"/>
                </a:solidFill>
              </a:rPr>
              <a:t>ARCHIVES CATALOGUE</a:t>
            </a:r>
          </a:p>
          <a:p>
            <a:pPr algn="ctr"/>
            <a:r>
              <a:rPr lang="en-CA" b="1" dirty="0" smtClean="0">
                <a:solidFill>
                  <a:prstClr val="black"/>
                </a:solidFill>
              </a:rPr>
              <a:t>DATA “STAGING” SITE</a:t>
            </a:r>
            <a:endParaRPr lang="en-CA" b="1" dirty="0">
              <a:solidFill>
                <a:prstClr val="black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441298" y="4145537"/>
            <a:ext cx="4265441" cy="777923"/>
          </a:xfrm>
          <a:prstGeom prst="roundRect">
            <a:avLst/>
          </a:prstGeom>
          <a:noFill/>
          <a:ln w="57150">
            <a:solidFill>
              <a:srgbClr val="F2AC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smtClean="0">
                <a:solidFill>
                  <a:prstClr val="black"/>
                </a:solidFill>
                <a:hlinkClick r:id="rId3"/>
              </a:rPr>
              <a:t>ARCHIVES CATALOGUE</a:t>
            </a:r>
            <a:endParaRPr lang="en-CA" b="1" dirty="0" smtClean="0">
              <a:solidFill>
                <a:prstClr val="black"/>
              </a:solidFill>
            </a:endParaRPr>
          </a:p>
          <a:p>
            <a:pPr algn="ctr"/>
            <a:r>
              <a:rPr lang="en-CA" b="1" dirty="0" smtClean="0">
                <a:solidFill>
                  <a:prstClr val="black"/>
                </a:solidFill>
              </a:rPr>
              <a:t>PUBLIC SITE</a:t>
            </a:r>
            <a:endParaRPr lang="en-CA" b="1" dirty="0">
              <a:solidFill>
                <a:prstClr val="black"/>
              </a:solidFill>
            </a:endParaRPr>
          </a:p>
        </p:txBody>
      </p:sp>
      <p:sp>
        <p:nvSpPr>
          <p:cNvPr id="11" name="Flowchart: Document 10"/>
          <p:cNvSpPr/>
          <p:nvPr/>
        </p:nvSpPr>
        <p:spPr>
          <a:xfrm>
            <a:off x="7517643" y="1377387"/>
            <a:ext cx="1326110" cy="777923"/>
          </a:xfrm>
          <a:prstGeom prst="flowChartDocument">
            <a:avLst/>
          </a:prstGeom>
          <a:solidFill>
            <a:srgbClr val="8B008B"/>
          </a:solidFill>
          <a:ln w="57150">
            <a:solidFill>
              <a:srgbClr val="8B008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smtClean="0">
                <a:solidFill>
                  <a:prstClr val="white"/>
                </a:solidFill>
              </a:rPr>
              <a:t>DEV-DATABASE</a:t>
            </a:r>
            <a:endParaRPr lang="en-CA" b="1" dirty="0">
              <a:solidFill>
                <a:prstClr val="white"/>
              </a:solidFill>
            </a:endParaRPr>
          </a:p>
        </p:txBody>
      </p:sp>
      <p:sp>
        <p:nvSpPr>
          <p:cNvPr id="12" name="Flowchart: Document 11"/>
          <p:cNvSpPr/>
          <p:nvPr/>
        </p:nvSpPr>
        <p:spPr>
          <a:xfrm>
            <a:off x="7517643" y="2790557"/>
            <a:ext cx="1326110" cy="777923"/>
          </a:xfrm>
          <a:prstGeom prst="flowChartDocument">
            <a:avLst/>
          </a:prstGeom>
          <a:solidFill>
            <a:srgbClr val="8B008B"/>
          </a:solidFill>
          <a:ln w="57150">
            <a:solidFill>
              <a:srgbClr val="8B008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smtClean="0">
                <a:solidFill>
                  <a:prstClr val="white"/>
                </a:solidFill>
              </a:rPr>
              <a:t>STAGE-DATABASE</a:t>
            </a:r>
            <a:endParaRPr lang="en-CA" b="1" dirty="0">
              <a:solidFill>
                <a:prstClr val="white"/>
              </a:solidFill>
            </a:endParaRPr>
          </a:p>
        </p:txBody>
      </p:sp>
      <p:sp>
        <p:nvSpPr>
          <p:cNvPr id="13" name="Flowchart: Document 12"/>
          <p:cNvSpPr/>
          <p:nvPr/>
        </p:nvSpPr>
        <p:spPr>
          <a:xfrm>
            <a:off x="7517643" y="4148302"/>
            <a:ext cx="1326110" cy="777923"/>
          </a:xfrm>
          <a:prstGeom prst="flowChartDocument">
            <a:avLst/>
          </a:prstGeom>
          <a:solidFill>
            <a:srgbClr val="8B008B"/>
          </a:solidFill>
          <a:ln w="57150">
            <a:solidFill>
              <a:srgbClr val="8B008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smtClean="0">
                <a:solidFill>
                  <a:prstClr val="white"/>
                </a:solidFill>
              </a:rPr>
              <a:t>LIVE-DATABASE</a:t>
            </a:r>
            <a:endParaRPr lang="en-CA" b="1" dirty="0">
              <a:solidFill>
                <a:prstClr val="white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52403" y="595745"/>
            <a:ext cx="1730987" cy="5070764"/>
          </a:xfrm>
          <a:prstGeom prst="roundRect">
            <a:avLst/>
          </a:prstGeom>
          <a:noFill/>
          <a:ln w="57150">
            <a:solidFill>
              <a:srgbClr val="F2AC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smtClean="0">
                <a:solidFill>
                  <a:prstClr val="black"/>
                </a:solidFill>
              </a:rPr>
              <a:t>READ ONLY DATABASES</a:t>
            </a:r>
          </a:p>
          <a:p>
            <a:pPr algn="ctr"/>
            <a:endParaRPr lang="en-CA" b="1" dirty="0">
              <a:solidFill>
                <a:prstClr val="black"/>
              </a:solidFill>
            </a:endParaRPr>
          </a:p>
          <a:p>
            <a:pPr algn="ctr"/>
            <a:endParaRPr lang="en-CA" b="1" dirty="0" smtClean="0">
              <a:solidFill>
                <a:prstClr val="black"/>
              </a:solidFill>
            </a:endParaRPr>
          </a:p>
          <a:p>
            <a:pPr algn="ctr"/>
            <a:endParaRPr lang="en-CA" b="1" dirty="0">
              <a:solidFill>
                <a:prstClr val="black"/>
              </a:solidFill>
            </a:endParaRPr>
          </a:p>
          <a:p>
            <a:pPr algn="ctr"/>
            <a:endParaRPr lang="en-CA" b="1" dirty="0" smtClean="0">
              <a:solidFill>
                <a:prstClr val="black"/>
              </a:solidFill>
            </a:endParaRPr>
          </a:p>
          <a:p>
            <a:pPr algn="ctr"/>
            <a:endParaRPr lang="en-CA" b="1" dirty="0">
              <a:solidFill>
                <a:prstClr val="black"/>
              </a:solidFill>
            </a:endParaRPr>
          </a:p>
          <a:p>
            <a:pPr algn="ctr"/>
            <a:endParaRPr lang="en-CA" b="1" dirty="0" smtClean="0">
              <a:solidFill>
                <a:prstClr val="black"/>
              </a:solidFill>
            </a:endParaRPr>
          </a:p>
          <a:p>
            <a:pPr algn="ctr"/>
            <a:endParaRPr lang="en-CA" b="1" dirty="0">
              <a:solidFill>
                <a:prstClr val="black"/>
              </a:solidFill>
            </a:endParaRPr>
          </a:p>
          <a:p>
            <a:pPr algn="ctr"/>
            <a:endParaRPr lang="en-CA" b="1" dirty="0" smtClean="0">
              <a:solidFill>
                <a:prstClr val="black"/>
              </a:solidFill>
            </a:endParaRPr>
          </a:p>
          <a:p>
            <a:pPr algn="ctr"/>
            <a:endParaRPr lang="en-CA" b="1" dirty="0">
              <a:solidFill>
                <a:prstClr val="black"/>
              </a:solidFill>
            </a:endParaRPr>
          </a:p>
          <a:p>
            <a:pPr algn="ctr"/>
            <a:endParaRPr lang="en-CA" b="1" dirty="0" smtClean="0">
              <a:solidFill>
                <a:prstClr val="black"/>
              </a:solidFill>
            </a:endParaRPr>
          </a:p>
          <a:p>
            <a:pPr algn="ctr"/>
            <a:endParaRPr lang="en-CA" b="1" dirty="0" smtClean="0">
              <a:solidFill>
                <a:prstClr val="black"/>
              </a:solidFill>
            </a:endParaRPr>
          </a:p>
          <a:p>
            <a:pPr algn="ctr"/>
            <a:endParaRPr lang="en-CA" b="1" dirty="0" smtClean="0">
              <a:solidFill>
                <a:prstClr val="black"/>
              </a:solidFill>
            </a:endParaRPr>
          </a:p>
          <a:p>
            <a:pPr algn="ctr"/>
            <a:endParaRPr lang="en-CA" b="1" dirty="0" smtClean="0">
              <a:solidFill>
                <a:prstClr val="black"/>
              </a:solidFill>
            </a:endParaRPr>
          </a:p>
          <a:p>
            <a:pPr algn="ctr"/>
            <a:endParaRPr lang="en-CA" b="1" dirty="0" smtClean="0">
              <a:solidFill>
                <a:prstClr val="black"/>
              </a:solidFill>
            </a:endParaRPr>
          </a:p>
          <a:p>
            <a:pPr algn="ctr"/>
            <a:endParaRPr lang="en-CA" b="1" dirty="0">
              <a:solidFill>
                <a:prstClr val="black"/>
              </a:solidFill>
            </a:endParaRPr>
          </a:p>
          <a:p>
            <a:pPr algn="ctr"/>
            <a:endParaRPr lang="en-CA" b="1" dirty="0">
              <a:solidFill>
                <a:prstClr val="black"/>
              </a:solidFill>
            </a:endParaRPr>
          </a:p>
        </p:txBody>
      </p:sp>
      <p:sp>
        <p:nvSpPr>
          <p:cNvPr id="18" name="Flowchart: Document 17"/>
          <p:cNvSpPr/>
          <p:nvPr/>
        </p:nvSpPr>
        <p:spPr>
          <a:xfrm>
            <a:off x="286605" y="4148302"/>
            <a:ext cx="1326110" cy="777923"/>
          </a:xfrm>
          <a:prstGeom prst="flowChartDocument">
            <a:avLst/>
          </a:prstGeom>
          <a:solidFill>
            <a:srgbClr val="8B008B"/>
          </a:solidFill>
          <a:ln w="57150">
            <a:solidFill>
              <a:srgbClr val="8B008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smtClean="0">
                <a:solidFill>
                  <a:prstClr val="white"/>
                </a:solidFill>
              </a:rPr>
              <a:t>PUBLIC-DATABASE</a:t>
            </a:r>
            <a:endParaRPr lang="en-CA" b="1" dirty="0">
              <a:solidFill>
                <a:prstClr val="white"/>
              </a:solidFill>
            </a:endParaRPr>
          </a:p>
        </p:txBody>
      </p:sp>
      <p:cxnSp>
        <p:nvCxnSpPr>
          <p:cNvPr id="28" name="Elbow Connector 27"/>
          <p:cNvCxnSpPr/>
          <p:nvPr/>
        </p:nvCxnSpPr>
        <p:spPr>
          <a:xfrm rot="5400000">
            <a:off x="4514373" y="1278087"/>
            <a:ext cx="41904" cy="7290746"/>
          </a:xfrm>
          <a:prstGeom prst="bentConnector4">
            <a:avLst>
              <a:gd name="adj1" fmla="val 2773124"/>
              <a:gd name="adj2" fmla="val 100011"/>
            </a:avLst>
          </a:prstGeom>
          <a:ln w="57150">
            <a:solidFill>
              <a:srgbClr val="F2AC00"/>
            </a:solidFill>
            <a:prstDash val="soli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11" idx="2"/>
            <a:endCxn id="12" idx="0"/>
          </p:cNvCxnSpPr>
          <p:nvPr/>
        </p:nvCxnSpPr>
        <p:spPr>
          <a:xfrm>
            <a:off x="8180698" y="2103881"/>
            <a:ext cx="0" cy="686676"/>
          </a:xfrm>
          <a:prstGeom prst="straightConnector1">
            <a:avLst/>
          </a:prstGeom>
          <a:ln w="57150">
            <a:solidFill>
              <a:srgbClr val="FE5442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12" idx="2"/>
            <a:endCxn id="13" idx="0"/>
          </p:cNvCxnSpPr>
          <p:nvPr/>
        </p:nvCxnSpPr>
        <p:spPr>
          <a:xfrm>
            <a:off x="8180698" y="3517051"/>
            <a:ext cx="0" cy="631251"/>
          </a:xfrm>
          <a:prstGeom prst="straightConnector1">
            <a:avLst/>
          </a:prstGeom>
          <a:ln w="57150">
            <a:solidFill>
              <a:srgbClr val="FE5442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stCxn id="18" idx="3"/>
            <a:endCxn id="10" idx="1"/>
          </p:cNvCxnSpPr>
          <p:nvPr/>
        </p:nvCxnSpPr>
        <p:spPr>
          <a:xfrm flipV="1">
            <a:off x="1612715" y="4534499"/>
            <a:ext cx="828583" cy="2765"/>
          </a:xfrm>
          <a:prstGeom prst="straightConnector1">
            <a:avLst/>
          </a:prstGeom>
          <a:ln w="57150">
            <a:solidFill>
              <a:srgbClr val="8B008B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stCxn id="6" idx="3"/>
            <a:endCxn id="12" idx="1"/>
          </p:cNvCxnSpPr>
          <p:nvPr/>
        </p:nvCxnSpPr>
        <p:spPr>
          <a:xfrm>
            <a:off x="6706739" y="3179518"/>
            <a:ext cx="810904" cy="1"/>
          </a:xfrm>
          <a:prstGeom prst="straightConnector1">
            <a:avLst/>
          </a:prstGeom>
          <a:ln w="57150">
            <a:solidFill>
              <a:srgbClr val="8B008B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>
            <a:stCxn id="5" idx="3"/>
            <a:endCxn id="11" idx="1"/>
          </p:cNvCxnSpPr>
          <p:nvPr/>
        </p:nvCxnSpPr>
        <p:spPr>
          <a:xfrm>
            <a:off x="6706739" y="1766349"/>
            <a:ext cx="810904" cy="0"/>
          </a:xfrm>
          <a:prstGeom prst="straightConnector1">
            <a:avLst/>
          </a:prstGeom>
          <a:ln w="57150">
            <a:solidFill>
              <a:srgbClr val="8B008B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625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>
                <a:latin typeface="Classic Grotesque Std Light"/>
                <a:cs typeface="Classic Grotesque Std Light"/>
              </a:rPr>
              <a:t>COPYRIGHT TOOLS</a:t>
            </a:r>
            <a:endParaRPr lang="en-US" dirty="0">
              <a:latin typeface="Classic Grotesque Std Light"/>
              <a:cs typeface="Classic Grotesque Std Light"/>
            </a:endParaRPr>
          </a:p>
        </p:txBody>
      </p:sp>
    </p:spTree>
    <p:extLst>
      <p:ext uri="{BB962C8B-B14F-4D97-AF65-F5344CB8AC3E}">
        <p14:creationId xmlns:p14="http://schemas.microsoft.com/office/powerpoint/2010/main" val="328463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484780" cy="4815416"/>
          </a:xfrm>
        </p:spPr>
        <p:txBody>
          <a:bodyPr/>
          <a:lstStyle/>
          <a:p>
            <a:r>
              <a:rPr lang="en-CA" dirty="0" smtClean="0"/>
              <a:t>NEW COPYRIGHT TOOLS</a:t>
            </a:r>
          </a:p>
          <a:p>
            <a:endParaRPr lang="en-CA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 smtClean="0"/>
              <a:t>Copyright consent form</a:t>
            </a:r>
            <a:br>
              <a:rPr lang="en-CA" dirty="0" smtClean="0"/>
            </a:br>
            <a:endParaRPr lang="en-CA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/>
              <a:t>Copyright assessment tool</a:t>
            </a:r>
            <a:br>
              <a:rPr lang="en-CA" dirty="0"/>
            </a:br>
            <a:endParaRPr lang="en-CA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/>
              <a:t>Takedown request protocol</a:t>
            </a:r>
            <a:br>
              <a:rPr lang="en-CA" dirty="0"/>
            </a:br>
            <a:endParaRPr lang="en-CA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/>
              <a:t>Takedown request form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7532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484780" cy="4815416"/>
          </a:xfrm>
        </p:spPr>
        <p:txBody>
          <a:bodyPr/>
          <a:lstStyle/>
          <a:p>
            <a:r>
              <a:rPr lang="en-CA" dirty="0" smtClean="0"/>
              <a:t>COPYRIGHT ASSESSMENT TOOL</a:t>
            </a:r>
          </a:p>
          <a:p>
            <a:endParaRPr lang="en-CA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 smtClean="0"/>
              <a:t>Owner’s economic rights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 smtClean="0"/>
              <a:t>Author’s moral rights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 smtClean="0"/>
              <a:t>Owner’s history of copyright defense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 smtClean="0"/>
              <a:t>Author / owner’s relationship to Dalhousie University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7034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5947968" cy="4815416"/>
          </a:xfrm>
        </p:spPr>
        <p:txBody>
          <a:bodyPr/>
          <a:lstStyle/>
          <a:p>
            <a:r>
              <a:rPr lang="en-CA" dirty="0" smtClean="0"/>
              <a:t>PILOT PROJECT</a:t>
            </a:r>
            <a:br>
              <a:rPr lang="en-CA" dirty="0" smtClean="0"/>
            </a:br>
            <a:endParaRPr lang="en-CA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 smtClean="0"/>
              <a:t>Digital copies of analog materials found in </a:t>
            </a:r>
            <a:r>
              <a:rPr lang="en-CA" b="1" u="sng" dirty="0"/>
              <a:t>a</a:t>
            </a:r>
            <a:r>
              <a:rPr lang="en-CA" b="1" u="sng" dirty="0" smtClean="0"/>
              <a:t>rchives catalogue</a:t>
            </a:r>
            <a:r>
              <a:rPr lang="en-CA" dirty="0"/>
              <a:t> </a:t>
            </a:r>
            <a:r>
              <a:rPr lang="en-CA" dirty="0" smtClean="0"/>
              <a:t>can </a:t>
            </a:r>
            <a:r>
              <a:rPr lang="en-CA" dirty="0"/>
              <a:t>be requested through </a:t>
            </a:r>
            <a:r>
              <a:rPr lang="en-CA" dirty="0" smtClean="0"/>
              <a:t>a new </a:t>
            </a:r>
            <a:r>
              <a:rPr lang="en-CA" b="1" u="sng" dirty="0" smtClean="0"/>
              <a:t>archives document delivery form</a:t>
            </a:r>
          </a:p>
          <a:p>
            <a:endParaRPr lang="en-CA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/>
              <a:t>Requests </a:t>
            </a:r>
            <a:r>
              <a:rPr lang="en-CA" dirty="0" smtClean="0"/>
              <a:t>are (usually) </a:t>
            </a:r>
            <a:r>
              <a:rPr lang="en-CA" b="1" u="sng" dirty="0"/>
              <a:t>free</a:t>
            </a:r>
            <a:r>
              <a:rPr lang="en-CA" dirty="0"/>
              <a:t> for Dalhousie </a:t>
            </a:r>
            <a:r>
              <a:rPr lang="en-CA" dirty="0" smtClean="0"/>
              <a:t>community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4224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5884278" cy="4815416"/>
          </a:xfrm>
        </p:spPr>
        <p:txBody>
          <a:bodyPr/>
          <a:lstStyle/>
          <a:p>
            <a:r>
              <a:rPr lang="en-CA" dirty="0" smtClean="0"/>
              <a:t>PILOT PROJECT</a:t>
            </a:r>
            <a:br>
              <a:rPr lang="en-CA" dirty="0" smtClean="0"/>
            </a:br>
            <a:endParaRPr lang="en-CA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/>
              <a:t>Limitations on large and “complex” </a:t>
            </a:r>
            <a:r>
              <a:rPr lang="en-CA" dirty="0" smtClean="0"/>
              <a:t>files, media types, etc.</a:t>
            </a:r>
          </a:p>
          <a:p>
            <a:endParaRPr lang="en-CA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/>
              <a:t>Service is not available to consortia members (at least for duration of pilot project)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dirty="0" smtClean="0"/>
          </a:p>
          <a:p>
            <a:endParaRPr lang="en-CA" dirty="0"/>
          </a:p>
          <a:p>
            <a:endParaRPr lang="en-CA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3819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976831" y="825501"/>
            <a:ext cx="6580315" cy="4815416"/>
          </a:xfrm>
        </p:spPr>
        <p:txBody>
          <a:bodyPr/>
          <a:lstStyle/>
          <a:p>
            <a:r>
              <a:rPr lang="en-CA" dirty="0" smtClean="0"/>
              <a:t>RATIONALE FOR PILOT PROJECT</a:t>
            </a:r>
          </a:p>
          <a:p>
            <a:endParaRPr lang="en-CA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 smtClean="0"/>
              <a:t>Merge “parallel</a:t>
            </a:r>
            <a:r>
              <a:rPr lang="en-CA" dirty="0"/>
              <a:t>” </a:t>
            </a:r>
            <a:r>
              <a:rPr lang="en-CA" dirty="0" smtClean="0"/>
              <a:t>archives reproduction service </a:t>
            </a:r>
            <a:r>
              <a:rPr lang="en-CA" dirty="0"/>
              <a:t>with established </a:t>
            </a:r>
            <a:r>
              <a:rPr lang="en-CA" dirty="0" smtClean="0"/>
              <a:t>document </a:t>
            </a:r>
            <a:r>
              <a:rPr lang="en-CA" dirty="0"/>
              <a:t>d</a:t>
            </a:r>
            <a:r>
              <a:rPr lang="en-CA" dirty="0" smtClean="0"/>
              <a:t>elivery service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 smtClean="0"/>
              <a:t>Help embed archives </a:t>
            </a:r>
            <a:r>
              <a:rPr lang="en-CA" dirty="0"/>
              <a:t>in </a:t>
            </a:r>
            <a:r>
              <a:rPr lang="en-CA" dirty="0" smtClean="0"/>
              <a:t>other core </a:t>
            </a:r>
            <a:r>
              <a:rPr lang="en-CA" dirty="0"/>
              <a:t>library services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0980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976831" y="825501"/>
            <a:ext cx="6580315" cy="4815416"/>
          </a:xfrm>
        </p:spPr>
        <p:txBody>
          <a:bodyPr/>
          <a:lstStyle/>
          <a:p>
            <a:r>
              <a:rPr lang="en-CA" dirty="0" smtClean="0"/>
              <a:t>RATIONALE FOR PILOT PROJECT</a:t>
            </a:r>
          </a:p>
          <a:p>
            <a:endParaRPr lang="en-CA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/>
              <a:t>Utilize robust </a:t>
            </a:r>
            <a:r>
              <a:rPr lang="en-CA" dirty="0" smtClean="0"/>
              <a:t>library </a:t>
            </a:r>
            <a:r>
              <a:rPr lang="en-CA" dirty="0"/>
              <a:t>IT services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/>
              <a:t>Utilize </a:t>
            </a:r>
            <a:r>
              <a:rPr lang="en-CA" dirty="0" smtClean="0"/>
              <a:t>“file-level </a:t>
            </a:r>
            <a:r>
              <a:rPr lang="en-CA" dirty="0"/>
              <a:t>descriptions” in </a:t>
            </a:r>
            <a:r>
              <a:rPr lang="en-CA" dirty="0" smtClean="0"/>
              <a:t>archives catalogue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 smtClean="0"/>
              <a:t>Increase awareness of archives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8336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976831" y="825501"/>
            <a:ext cx="6580315" cy="4815416"/>
          </a:xfrm>
        </p:spPr>
        <p:txBody>
          <a:bodyPr/>
          <a:lstStyle/>
          <a:p>
            <a:r>
              <a:rPr lang="en-CA" dirty="0" smtClean="0"/>
              <a:t>RATIONALE FOR PILOT PROJECT</a:t>
            </a:r>
          </a:p>
          <a:p>
            <a:endParaRPr lang="en-CA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 smtClean="0"/>
              <a:t>Build on Elisabeth Mann </a:t>
            </a:r>
            <a:r>
              <a:rPr lang="en-CA" dirty="0" err="1" smtClean="0"/>
              <a:t>Borgese</a:t>
            </a:r>
            <a:r>
              <a:rPr lang="en-CA" dirty="0" smtClean="0"/>
              <a:t> Digitization Project</a:t>
            </a:r>
          </a:p>
          <a:p>
            <a:endParaRPr lang="en-CA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/>
              <a:t>Help to increase </a:t>
            </a:r>
            <a:r>
              <a:rPr lang="en-CA" dirty="0" smtClean="0"/>
              <a:t>open access </a:t>
            </a:r>
            <a:r>
              <a:rPr lang="en-CA" dirty="0"/>
              <a:t>to </a:t>
            </a:r>
            <a:r>
              <a:rPr lang="en-CA" dirty="0" smtClean="0"/>
              <a:t>Archives Permanent Collection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3395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976831" y="825501"/>
            <a:ext cx="6785032" cy="4815416"/>
          </a:xfrm>
        </p:spPr>
        <p:txBody>
          <a:bodyPr/>
          <a:lstStyle/>
          <a:p>
            <a:r>
              <a:rPr lang="en-CA" dirty="0" smtClean="0"/>
              <a:t>UNIVERSITY ARCHIVES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 smtClean="0"/>
              <a:t>Assist users with </a:t>
            </a:r>
            <a:r>
              <a:rPr lang="en-CA" b="1" u="sng" dirty="0" smtClean="0"/>
              <a:t>archives document delivery form</a:t>
            </a:r>
          </a:p>
          <a:p>
            <a:endParaRPr lang="en-CA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 smtClean="0"/>
              <a:t>Develop tutorials and promote service</a:t>
            </a:r>
            <a:br>
              <a:rPr lang="en-CA" dirty="0" smtClean="0"/>
            </a:br>
            <a:endParaRPr lang="en-CA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 smtClean="0"/>
              <a:t>Lead digitization efforts</a:t>
            </a:r>
          </a:p>
        </p:txBody>
      </p:sp>
    </p:spTree>
    <p:extLst>
      <p:ext uri="{BB962C8B-B14F-4D97-AF65-F5344CB8AC3E}">
        <p14:creationId xmlns:p14="http://schemas.microsoft.com/office/powerpoint/2010/main" val="351281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976831" y="825501"/>
            <a:ext cx="6785032" cy="4815416"/>
          </a:xfrm>
        </p:spPr>
        <p:txBody>
          <a:bodyPr/>
          <a:lstStyle/>
          <a:p>
            <a:r>
              <a:rPr lang="en-CA" dirty="0" smtClean="0"/>
              <a:t>DOCUMENT DELIVERY</a:t>
            </a:r>
          </a:p>
          <a:p>
            <a:endParaRPr lang="en-CA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 smtClean="0"/>
              <a:t>Helped establish </a:t>
            </a:r>
            <a:r>
              <a:rPr lang="en-CA" b="1" u="sng" dirty="0" smtClean="0"/>
              <a:t>archives document delivery form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 smtClean="0"/>
              <a:t>Liaise with </a:t>
            </a:r>
            <a:r>
              <a:rPr lang="en-CA" dirty="0" err="1" smtClean="0"/>
              <a:t>Relais</a:t>
            </a:r>
            <a:endParaRPr lang="en-CA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 smtClean="0"/>
              <a:t>Contribute to digitization efforts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dirty="0" smtClean="0"/>
          </a:p>
          <a:p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291675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BE8702A6576644ABA37097A1290309" ma:contentTypeVersion="1" ma:contentTypeDescription="Create a new document." ma:contentTypeScope="" ma:versionID="d791e60eb67b89bf9174032271000127">
  <xsd:schema xmlns:xsd="http://www.w3.org/2001/XMLSchema" xmlns:xs="http://www.w3.org/2001/XMLSchema" xmlns:p="http://schemas.microsoft.com/office/2006/metadata/properties" xmlns:ns2="6a6a9153-db81-41aa-b483-54a7d12e9aff" targetNamespace="http://schemas.microsoft.com/office/2006/metadata/properties" ma:root="true" ma:fieldsID="769648d7b1b145a8080c8f1b4b4c5b32" ns2:_="">
    <xsd:import namespace="6a6a9153-db81-41aa-b483-54a7d12e9aff"/>
    <xsd:element name="properties">
      <xsd:complexType>
        <xsd:sequence>
          <xsd:element name="documentManagement">
            <xsd:complexType>
              <xsd:all>
                <xsd:element ref="ns2:Categor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6a9153-db81-41aa-b483-54a7d12e9aff" elementFormDefault="qualified">
    <xsd:import namespace="http://schemas.microsoft.com/office/2006/documentManagement/types"/>
    <xsd:import namespace="http://schemas.microsoft.com/office/infopath/2007/PartnerControls"/>
    <xsd:element name="Category" ma:index="8" nillable="true" ma:displayName="Category" ma:default="Downloads" ma:format="Dropdown" ma:internalName="Category">
      <xsd:simpleType>
        <xsd:restriction base="dms:Choice">
          <xsd:enumeration value="Downloads"/>
          <xsd:enumeration value="Project planning"/>
          <xsd:enumeration value="Guidelines"/>
          <xsd:enumeration value="Event planning"/>
          <xsd:enumeration value="Media relations"/>
          <xsd:enumeration value="Crisis communications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ategory xmlns="6a6a9153-db81-41aa-b483-54a7d12e9aff">Downloads</Category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22E314C-BD60-4288-A769-9BA74880AD2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a6a9153-db81-41aa-b483-54a7d12e9af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BC298E4-DC43-4CFC-B93E-D1A2FE605067}">
  <ds:schemaRefs>
    <ds:schemaRef ds:uri="http://purl.org/dc/dcmitype/"/>
    <ds:schemaRef ds:uri="http://schemas.microsoft.com/office/2006/documentManagement/types"/>
    <ds:schemaRef ds:uri="http://www.w3.org/XML/1998/namespace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6a6a9153-db81-41aa-b483-54a7d12e9aff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C0801BB1-198A-4F23-95D2-61AB6E53814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9043</TotalTime>
  <Words>636</Words>
  <Application>Microsoft Office PowerPoint</Application>
  <PresentationFormat>On-screen Show (4:3)</PresentationFormat>
  <Paragraphs>261</Paragraphs>
  <Slides>28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28</vt:i4>
      </vt:variant>
    </vt:vector>
  </HeadingPairs>
  <TitlesOfParts>
    <vt:vector size="41" baseType="lpstr">
      <vt:lpstr>Arial</vt:lpstr>
      <vt:lpstr>Calibri</vt:lpstr>
      <vt:lpstr>Classic Grotesque Pro Book</vt:lpstr>
      <vt:lpstr>Classic Grotesque Pro Light</vt:lpstr>
      <vt:lpstr>Classic Grotesque Pro Semi Bold</vt:lpstr>
      <vt:lpstr>Classic Grotesque Std</vt:lpstr>
      <vt:lpstr>Classic Grotesque Std Book</vt:lpstr>
      <vt:lpstr>Classic Grotesque Std Light</vt:lpstr>
      <vt:lpstr>Custom Design</vt:lpstr>
      <vt:lpstr>1_Custom Design</vt:lpstr>
      <vt:lpstr>Office Theme</vt:lpstr>
      <vt:lpstr>1_Office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ann shier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presentation: Classic Grotesque template</dc:title>
  <dc:creator>Creighton Barrett</dc:creator>
  <cp:keywords>presentation</cp:keywords>
  <cp:lastModifiedBy>Creighton</cp:lastModifiedBy>
  <cp:revision>162</cp:revision>
  <cp:lastPrinted>2014-06-16T17:18:12Z</cp:lastPrinted>
  <dcterms:created xsi:type="dcterms:W3CDTF">2014-06-16T16:08:57Z</dcterms:created>
  <dcterms:modified xsi:type="dcterms:W3CDTF">2015-10-16T00:54:28Z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0x010100F4BE8702A6576644ABA37097A1290309</vt:lpwstr>
  </property>
  <property fmtid="{D5CDD505-2E9C-101B-9397-08002B2CF9AE}" pid="3" name="DocVizPreviewMetadata_Count">
    <vt:i4>5</vt:i4>
  </property>
  <property fmtid="{D5CDD505-2E9C-101B-9397-08002B2CF9AE}" pid="4" name="DocVizPreviewMetadata_0">
    <vt:lpwstr>300x200x1</vt:lpwstr>
  </property>
</Properties>
</file>