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6" r:id="rId3"/>
    <p:sldId id="274" r:id="rId4"/>
    <p:sldId id="257" r:id="rId5"/>
    <p:sldId id="275" r:id="rId6"/>
    <p:sldId id="259" r:id="rId7"/>
    <p:sldId id="289" r:id="rId8"/>
    <p:sldId id="265" r:id="rId9"/>
    <p:sldId id="270" r:id="rId10"/>
    <p:sldId id="288" r:id="rId11"/>
    <p:sldId id="287" r:id="rId12"/>
    <p:sldId id="283" r:id="rId13"/>
    <p:sldId id="282" r:id="rId14"/>
    <p:sldId id="284" r:id="rId15"/>
    <p:sldId id="272" r:id="rId16"/>
    <p:sldId id="290" r:id="rId17"/>
    <p:sldId id="278" r:id="rId18"/>
    <p:sldId id="280" r:id="rId19"/>
    <p:sldId id="279" r:id="rId20"/>
    <p:sldId id="291" r:id="rId21"/>
    <p:sldId id="268" r:id="rId22"/>
    <p:sldId id="281" r:id="rId23"/>
    <p:sldId id="28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433" autoAdjust="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48D13F-E805-49B7-BC02-4E9D24AF3157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9F49EA01-3C75-4581-9050-A15ADA8AE5D7}">
      <dgm:prSet phldrT="[Text]"/>
      <dgm:spPr>
        <a:noFill/>
        <a:ln w="76200">
          <a:solidFill>
            <a:srgbClr val="FFC000"/>
          </a:solidFill>
        </a:ln>
      </dgm:spPr>
      <dgm:t>
        <a:bodyPr/>
        <a:lstStyle/>
        <a:p>
          <a:r>
            <a:rPr lang="en-CA" dirty="0" smtClean="0">
              <a:solidFill>
                <a:schemeClr val="tx1"/>
              </a:solidFill>
            </a:rPr>
            <a:t>Artist Recognition and Critical Reception</a:t>
          </a:r>
          <a:endParaRPr lang="en-CA" dirty="0">
            <a:solidFill>
              <a:schemeClr val="tx1"/>
            </a:solidFill>
          </a:endParaRPr>
        </a:p>
      </dgm:t>
    </dgm:pt>
    <dgm:pt modelId="{36896025-87E8-445E-BA16-10B8EB852E62}" type="parTrans" cxnId="{8B8F65ED-5244-497D-8263-474985CF8C32}">
      <dgm:prSet/>
      <dgm:spPr/>
      <dgm:t>
        <a:bodyPr/>
        <a:lstStyle/>
        <a:p>
          <a:endParaRPr lang="en-CA"/>
        </a:p>
      </dgm:t>
    </dgm:pt>
    <dgm:pt modelId="{0B5BEE78-1243-4EFC-A4F9-F35DF445659D}" type="sibTrans" cxnId="{8B8F65ED-5244-497D-8263-474985CF8C32}">
      <dgm:prSet/>
      <dgm:spPr/>
      <dgm:t>
        <a:bodyPr/>
        <a:lstStyle/>
        <a:p>
          <a:endParaRPr lang="en-CA"/>
        </a:p>
      </dgm:t>
    </dgm:pt>
    <dgm:pt modelId="{4A43726F-C317-4E38-B9BF-6AF0299F1B9C}">
      <dgm:prSet phldrT="[Text]"/>
      <dgm:spPr>
        <a:noFill/>
        <a:ln w="76200">
          <a:solidFill>
            <a:srgbClr val="FFC000"/>
          </a:solidFill>
        </a:ln>
      </dgm:spPr>
      <dgm:t>
        <a:bodyPr/>
        <a:lstStyle/>
        <a:p>
          <a:r>
            <a:rPr lang="en-CA" dirty="0" smtClean="0">
              <a:solidFill>
                <a:schemeClr val="tx1"/>
              </a:solidFill>
            </a:rPr>
            <a:t>Musicality and Acoustic Quality</a:t>
          </a:r>
          <a:endParaRPr lang="en-CA" dirty="0">
            <a:solidFill>
              <a:schemeClr val="tx1"/>
            </a:solidFill>
          </a:endParaRPr>
        </a:p>
      </dgm:t>
    </dgm:pt>
    <dgm:pt modelId="{D14E2D31-B058-4ABD-8091-7DBD16BC86CE}" type="parTrans" cxnId="{E6B3BB84-2215-43BD-B439-484519838BB1}">
      <dgm:prSet/>
      <dgm:spPr/>
      <dgm:t>
        <a:bodyPr/>
        <a:lstStyle/>
        <a:p>
          <a:endParaRPr lang="en-CA"/>
        </a:p>
      </dgm:t>
    </dgm:pt>
    <dgm:pt modelId="{D341E585-40B8-4E2E-81FD-7FAA9ED58A4B}" type="sibTrans" cxnId="{E6B3BB84-2215-43BD-B439-484519838BB1}">
      <dgm:prSet/>
      <dgm:spPr/>
      <dgm:t>
        <a:bodyPr/>
        <a:lstStyle/>
        <a:p>
          <a:endParaRPr lang="en-CA"/>
        </a:p>
      </dgm:t>
    </dgm:pt>
    <dgm:pt modelId="{3F7E0E26-0EB8-4B5C-99EB-ECBEFB726454}">
      <dgm:prSet phldrT="[Text]"/>
      <dgm:spPr>
        <a:noFill/>
        <a:ln w="76200">
          <a:solidFill>
            <a:srgbClr val="FFC000"/>
          </a:solidFill>
        </a:ln>
      </dgm:spPr>
      <dgm:t>
        <a:bodyPr/>
        <a:lstStyle/>
        <a:p>
          <a:r>
            <a:rPr lang="en-CA" dirty="0" smtClean="0">
              <a:solidFill>
                <a:schemeClr val="tx1"/>
              </a:solidFill>
            </a:rPr>
            <a:t>Representation and Diversity</a:t>
          </a:r>
          <a:endParaRPr lang="en-CA" dirty="0">
            <a:solidFill>
              <a:schemeClr val="tx1"/>
            </a:solidFill>
          </a:endParaRPr>
        </a:p>
      </dgm:t>
    </dgm:pt>
    <dgm:pt modelId="{C1260FE1-8566-4707-A448-D2FEC7DE2C6A}" type="parTrans" cxnId="{CF6F7D42-8203-4546-9811-8258675C9839}">
      <dgm:prSet/>
      <dgm:spPr/>
      <dgm:t>
        <a:bodyPr/>
        <a:lstStyle/>
        <a:p>
          <a:endParaRPr lang="en-CA"/>
        </a:p>
      </dgm:t>
    </dgm:pt>
    <dgm:pt modelId="{FF00DF38-AE88-4F6C-8E26-6768B3D7E692}" type="sibTrans" cxnId="{CF6F7D42-8203-4546-9811-8258675C9839}">
      <dgm:prSet/>
      <dgm:spPr/>
      <dgm:t>
        <a:bodyPr/>
        <a:lstStyle/>
        <a:p>
          <a:endParaRPr lang="en-CA"/>
        </a:p>
      </dgm:t>
    </dgm:pt>
    <dgm:pt modelId="{CF2959EF-913A-428E-91D8-73BAAFFFAAC8}">
      <dgm:prSet phldrT="[Text]"/>
      <dgm:spPr>
        <a:noFill/>
        <a:ln w="76200">
          <a:solidFill>
            <a:srgbClr val="FFC000"/>
          </a:solidFill>
        </a:ln>
      </dgm:spPr>
      <dgm:t>
        <a:bodyPr/>
        <a:lstStyle/>
        <a:p>
          <a:r>
            <a:rPr lang="en-CA" dirty="0" smtClean="0">
              <a:solidFill>
                <a:schemeClr val="tx1"/>
              </a:solidFill>
            </a:rPr>
            <a:t>Institutional Capacity for Multimedia Archives</a:t>
          </a:r>
          <a:endParaRPr lang="en-CA" dirty="0">
            <a:solidFill>
              <a:schemeClr val="tx1"/>
            </a:solidFill>
          </a:endParaRPr>
        </a:p>
      </dgm:t>
    </dgm:pt>
    <dgm:pt modelId="{04F6E07B-3B56-4896-984E-1CDF6856F82B}" type="parTrans" cxnId="{C7AC64F2-E89F-4087-8D8E-6F0FF77DA172}">
      <dgm:prSet/>
      <dgm:spPr/>
      <dgm:t>
        <a:bodyPr/>
        <a:lstStyle/>
        <a:p>
          <a:endParaRPr lang="en-CA"/>
        </a:p>
      </dgm:t>
    </dgm:pt>
    <dgm:pt modelId="{3C7AE3F7-2FFB-486D-B86C-E076131DDB3F}" type="sibTrans" cxnId="{C7AC64F2-E89F-4087-8D8E-6F0FF77DA172}">
      <dgm:prSet/>
      <dgm:spPr/>
      <dgm:t>
        <a:bodyPr/>
        <a:lstStyle/>
        <a:p>
          <a:endParaRPr lang="en-CA"/>
        </a:p>
      </dgm:t>
    </dgm:pt>
    <dgm:pt modelId="{4D343803-DDCE-43CB-AFC9-6B5944485717}" type="pres">
      <dgm:prSet presAssocID="{7248D13F-E805-49B7-BC02-4E9D24AF315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47332D-C457-476B-BA64-FB3DD79A5E88}" type="pres">
      <dgm:prSet presAssocID="{7248D13F-E805-49B7-BC02-4E9D24AF3157}" presName="axisShape" presStyleLbl="bgShp" presStyleIdx="0" presStyleCnt="1" custScaleX="142393" custLinFactNeighborX="-513"/>
      <dgm:spPr>
        <a:solidFill>
          <a:schemeClr val="tx1"/>
        </a:solidFill>
      </dgm:spPr>
    </dgm:pt>
    <dgm:pt modelId="{A4391021-E5B1-48DA-BD2C-8307A8598146}" type="pres">
      <dgm:prSet presAssocID="{7248D13F-E805-49B7-BC02-4E9D24AF3157}" presName="rect1" presStyleLbl="node1" presStyleIdx="0" presStyleCnt="4" custScaleX="154722" custLinFactNeighborX="-282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31E2D5D-6761-4AD6-A66B-0EECC3E7A819}" type="pres">
      <dgm:prSet presAssocID="{7248D13F-E805-49B7-BC02-4E9D24AF3157}" presName="rect2" presStyleLbl="node1" presStyleIdx="1" presStyleCnt="4" custScaleX="154722" custLinFactNeighborX="264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1F77192-CE7A-4F57-831E-AE1BE5A4FC7F}" type="pres">
      <dgm:prSet presAssocID="{7248D13F-E805-49B7-BC02-4E9D24AF3157}" presName="rect3" presStyleLbl="node1" presStyleIdx="2" presStyleCnt="4" custScaleX="154722" custLinFactNeighborX="-282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AC211D5-5E30-4897-8AD6-457D4E593565}" type="pres">
      <dgm:prSet presAssocID="{7248D13F-E805-49B7-BC02-4E9D24AF3157}" presName="rect4" presStyleLbl="node1" presStyleIdx="3" presStyleCnt="4" custScaleX="154722" custLinFactNeighborX="264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CF6F7D42-8203-4546-9811-8258675C9839}" srcId="{7248D13F-E805-49B7-BC02-4E9D24AF3157}" destId="{3F7E0E26-0EB8-4B5C-99EB-ECBEFB726454}" srcOrd="2" destOrd="0" parTransId="{C1260FE1-8566-4707-A448-D2FEC7DE2C6A}" sibTransId="{FF00DF38-AE88-4F6C-8E26-6768B3D7E692}"/>
    <dgm:cxn modelId="{2679270D-60CD-45C2-AAF9-CAE4DA92D97C}" type="presOf" srcId="{4A43726F-C317-4E38-B9BF-6AF0299F1B9C}" destId="{331E2D5D-6761-4AD6-A66B-0EECC3E7A819}" srcOrd="0" destOrd="0" presId="urn:microsoft.com/office/officeart/2005/8/layout/matrix2"/>
    <dgm:cxn modelId="{E6B3BB84-2215-43BD-B439-484519838BB1}" srcId="{7248D13F-E805-49B7-BC02-4E9D24AF3157}" destId="{4A43726F-C317-4E38-B9BF-6AF0299F1B9C}" srcOrd="1" destOrd="0" parTransId="{D14E2D31-B058-4ABD-8091-7DBD16BC86CE}" sibTransId="{D341E585-40B8-4E2E-81FD-7FAA9ED58A4B}"/>
    <dgm:cxn modelId="{AFFC0F1F-E3DF-45C7-85F7-DE33404553D7}" type="presOf" srcId="{3F7E0E26-0EB8-4B5C-99EB-ECBEFB726454}" destId="{01F77192-CE7A-4F57-831E-AE1BE5A4FC7F}" srcOrd="0" destOrd="0" presId="urn:microsoft.com/office/officeart/2005/8/layout/matrix2"/>
    <dgm:cxn modelId="{720D5495-613D-46F5-A6B7-C7D649314F80}" type="presOf" srcId="{CF2959EF-913A-428E-91D8-73BAAFFFAAC8}" destId="{3AC211D5-5E30-4897-8AD6-457D4E593565}" srcOrd="0" destOrd="0" presId="urn:microsoft.com/office/officeart/2005/8/layout/matrix2"/>
    <dgm:cxn modelId="{C7AC64F2-E89F-4087-8D8E-6F0FF77DA172}" srcId="{7248D13F-E805-49B7-BC02-4E9D24AF3157}" destId="{CF2959EF-913A-428E-91D8-73BAAFFFAAC8}" srcOrd="3" destOrd="0" parTransId="{04F6E07B-3B56-4896-984E-1CDF6856F82B}" sibTransId="{3C7AE3F7-2FFB-486D-B86C-E076131DDB3F}"/>
    <dgm:cxn modelId="{E08F506A-143A-4E6D-A4E5-4DB0934BDA1E}" type="presOf" srcId="{7248D13F-E805-49B7-BC02-4E9D24AF3157}" destId="{4D343803-DDCE-43CB-AFC9-6B5944485717}" srcOrd="0" destOrd="0" presId="urn:microsoft.com/office/officeart/2005/8/layout/matrix2"/>
    <dgm:cxn modelId="{5203081F-7FFA-41A8-8332-DB25D0E65D00}" type="presOf" srcId="{9F49EA01-3C75-4581-9050-A15ADA8AE5D7}" destId="{A4391021-E5B1-48DA-BD2C-8307A8598146}" srcOrd="0" destOrd="0" presId="urn:microsoft.com/office/officeart/2005/8/layout/matrix2"/>
    <dgm:cxn modelId="{8B8F65ED-5244-497D-8263-474985CF8C32}" srcId="{7248D13F-E805-49B7-BC02-4E9D24AF3157}" destId="{9F49EA01-3C75-4581-9050-A15ADA8AE5D7}" srcOrd="0" destOrd="0" parTransId="{36896025-87E8-445E-BA16-10B8EB852E62}" sibTransId="{0B5BEE78-1243-4EFC-A4F9-F35DF445659D}"/>
    <dgm:cxn modelId="{11154FB4-FF6B-4C36-87AA-66566F06B623}" type="presParOf" srcId="{4D343803-DDCE-43CB-AFC9-6B5944485717}" destId="{3B47332D-C457-476B-BA64-FB3DD79A5E88}" srcOrd="0" destOrd="0" presId="urn:microsoft.com/office/officeart/2005/8/layout/matrix2"/>
    <dgm:cxn modelId="{7DC2017B-7D9F-4047-BD32-AE7A744BAAFA}" type="presParOf" srcId="{4D343803-DDCE-43CB-AFC9-6B5944485717}" destId="{A4391021-E5B1-48DA-BD2C-8307A8598146}" srcOrd="1" destOrd="0" presId="urn:microsoft.com/office/officeart/2005/8/layout/matrix2"/>
    <dgm:cxn modelId="{97A7B4B4-9871-4A60-9EC5-BC5EAE272ACB}" type="presParOf" srcId="{4D343803-DDCE-43CB-AFC9-6B5944485717}" destId="{331E2D5D-6761-4AD6-A66B-0EECC3E7A819}" srcOrd="2" destOrd="0" presId="urn:microsoft.com/office/officeart/2005/8/layout/matrix2"/>
    <dgm:cxn modelId="{0504D98C-5900-4181-BABE-BDD8B271F56C}" type="presParOf" srcId="{4D343803-DDCE-43CB-AFC9-6B5944485717}" destId="{01F77192-CE7A-4F57-831E-AE1BE5A4FC7F}" srcOrd="3" destOrd="0" presId="urn:microsoft.com/office/officeart/2005/8/layout/matrix2"/>
    <dgm:cxn modelId="{7CC605D3-CF85-4C3A-8653-12FE33B4103F}" type="presParOf" srcId="{4D343803-DDCE-43CB-AFC9-6B5944485717}" destId="{3AC211D5-5E30-4897-8AD6-457D4E593565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EDBAC8-840D-4BAB-8A8F-D4FFF89A669A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CA"/>
        </a:p>
      </dgm:t>
    </dgm:pt>
    <dgm:pt modelId="{958D662A-DED0-40F7-A50F-CD06C1EBB017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Collection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2DB9DD-C2DD-427F-BAC9-24DE78DA26DC}" type="parTrans" cxnId="{A456DEBB-90F3-4007-A492-59C9685EFFD0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7A32E6-D5F5-4158-96B0-0998339135D3}" type="sibTrans" cxnId="{A456DEBB-90F3-4007-A492-59C9685EFFD0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BFE689-63E5-4B89-97FA-E7AB752023C2}">
      <dgm:prSet phldrT="[Text]"/>
      <dgm:spPr/>
      <dgm:t>
        <a:bodyPr/>
        <a:lstStyle/>
        <a:p>
          <a:r>
            <a:rPr lang="en-CA" smtClean="0">
              <a:latin typeface="Arial" panose="020B0604020202020204" pitchFamily="34" charset="0"/>
              <a:cs typeface="Arial" panose="020B0604020202020204" pitchFamily="34" charset="0"/>
            </a:rPr>
            <a:t>File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F737DA-E2ED-4966-A1EC-B13FD427DD91}" type="parTrans" cxnId="{37189355-902E-4B78-909A-527AE98B3B03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A9D833-6073-435E-89B9-9FA2233B447D}" type="sibTrans" cxnId="{37189355-902E-4B78-909A-527AE98B3B03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0A44A5-0CCC-44BE-B435-C1B710A884BA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File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599578-0DC3-4F15-8343-84C73CA20033}" type="parTrans" cxnId="{C121DE06-05FF-43CE-BFE9-0B27DB038F0D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DAB2B5-54CD-45C6-A34B-C44AD1E3E851}" type="sibTrans" cxnId="{C121DE06-05FF-43CE-BFE9-0B27DB038F0D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52BCFF-94D8-4A87-B74F-61E00B9F2364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B20511-79A1-458D-A4BB-A3B0BC71EBAF}" type="parTrans" cxnId="{7A34B101-9321-4A1C-8D0B-435EA0B574E7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DB9730-1799-46E2-8AAA-62F523466D04}" type="sibTrans" cxnId="{7A34B101-9321-4A1C-8D0B-435EA0B574E7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E4B2B4-E5EB-4773-8858-A5C57C9DE66E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44F240-62F9-4486-B052-D74A4DBED973}" type="parTrans" cxnId="{633D9C22-75EE-4C9A-A63B-E3256E7FDEB4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64CF95-5EA3-4CB8-A60B-2FA6BBCA9FA4}" type="sibTrans" cxnId="{633D9C22-75EE-4C9A-A63B-E3256E7FDEB4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92BE3B-EB7A-4393-BD74-443F90DCD60C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2D6450-3732-4936-97BF-1945AAE90FFB}" type="sibTrans" cxnId="{B5410052-C004-4C4C-99C6-211521696C47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D7E60D-B0E5-460A-A222-8BD2BCA1286A}" type="parTrans" cxnId="{B5410052-C004-4C4C-99C6-211521696C47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6FDCCE-FB2B-4906-A1A6-426B73E54B42}">
      <dgm:prSet phldrT="[Text]"/>
      <dgm:spPr/>
      <dgm:t>
        <a:bodyPr/>
        <a:lstStyle/>
        <a:p>
          <a:r>
            <a:rPr lang="en-CA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1ADB75-4C54-43DF-821C-4509A1100D5C}" type="sibTrans" cxnId="{65308C20-31DA-4E13-9760-629BAC832310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4F6E58-0600-43D4-B4D2-98915784F280}" type="parTrans" cxnId="{65308C20-31DA-4E13-9760-629BAC832310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B842C6-9B8D-4F17-B75D-911AB7E81389}">
      <dgm:prSet phldrT="[Text]"/>
      <dgm:spPr/>
      <dgm:t>
        <a:bodyPr/>
        <a:lstStyle/>
        <a:p>
          <a:r>
            <a:rPr lang="en-CA" smtClean="0">
              <a:latin typeface="Arial" panose="020B0604020202020204" pitchFamily="34" charset="0"/>
              <a:cs typeface="Arial" panose="020B0604020202020204" pitchFamily="34" charset="0"/>
            </a:rPr>
            <a:t>File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AC58A2-00B5-40F5-A1AB-05494EC523DB}" type="sibTrans" cxnId="{3E63CCE4-DF18-495A-8B71-2F6F186D0318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866035-5D2B-497B-99C8-CDC1CF0C2946}" type="parTrans" cxnId="{3E63CCE4-DF18-495A-8B71-2F6F186D0318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FB7820-16BB-4CBC-BC65-185EF79DD3E3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Series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4CDB40-4CDB-4378-9EA0-C5E0326D7272}" type="sibTrans" cxnId="{7A8A5DA9-A081-4924-9F30-DCF7C003BF47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4B1E33-5922-41F8-9DA7-30762D880B3F}" type="parTrans" cxnId="{7A8A5DA9-A081-4924-9F30-DCF7C003BF47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AD2EC6-EF4F-4DF0-A65C-FF6A90CF3513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5C1FBA-5E44-4D06-AA8F-9F42AFCC0F81}" type="sibTrans" cxnId="{E4A8077A-A9C5-4818-ABBC-B83D71CE24AA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6F5B0C-6198-40FC-9F26-EBA0FB31CB18}" type="parTrans" cxnId="{E4A8077A-A9C5-4818-ABBC-B83D71CE24AA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127A21-92B9-4545-A826-E169135A7793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ABBC07-13F4-46D1-9246-7B8240003CBF}" type="sibTrans" cxnId="{AA9EC764-9B4F-4C16-89B2-9DFBAAEF1DB9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77909A-73D3-410E-87AA-3BE49B1A868A}" type="parTrans" cxnId="{AA9EC764-9B4F-4C16-89B2-9DFBAAEF1DB9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8DCFAF-0CF2-40A9-A482-B25744E01182}" type="pres">
      <dgm:prSet presAssocID="{F3EDBAC8-840D-4BAB-8A8F-D4FFF89A669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3EC378B3-3A39-4FCC-9FCC-364E4E819D2A}" type="pres">
      <dgm:prSet presAssocID="{958D662A-DED0-40F7-A50F-CD06C1EBB017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B6D44E26-E696-4BB3-B052-B8F124FE49B8}" type="pres">
      <dgm:prSet presAssocID="{958D662A-DED0-40F7-A50F-CD06C1EBB017}" presName="rootComposite1" presStyleCnt="0"/>
      <dgm:spPr/>
      <dgm:t>
        <a:bodyPr/>
        <a:lstStyle/>
        <a:p>
          <a:endParaRPr lang="en-CA"/>
        </a:p>
      </dgm:t>
    </dgm:pt>
    <dgm:pt modelId="{76FE40FF-C19A-426F-9341-422DB3BB4459}" type="pres">
      <dgm:prSet presAssocID="{958D662A-DED0-40F7-A50F-CD06C1EBB017}" presName="rootText1" presStyleLbl="node0" presStyleIdx="0" presStyleCnt="1" custScaleX="23497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C0FF0A44-32CD-472F-A903-CDBF07311608}" type="pres">
      <dgm:prSet presAssocID="{958D662A-DED0-40F7-A50F-CD06C1EBB017}" presName="rootConnector1" presStyleLbl="node1" presStyleIdx="0" presStyleCnt="0"/>
      <dgm:spPr/>
      <dgm:t>
        <a:bodyPr/>
        <a:lstStyle/>
        <a:p>
          <a:endParaRPr lang="en-CA"/>
        </a:p>
      </dgm:t>
    </dgm:pt>
    <dgm:pt modelId="{080DC923-8242-4021-8069-B72AC9FBFB74}" type="pres">
      <dgm:prSet presAssocID="{958D662A-DED0-40F7-A50F-CD06C1EBB017}" presName="hierChild2" presStyleCnt="0"/>
      <dgm:spPr/>
      <dgm:t>
        <a:bodyPr/>
        <a:lstStyle/>
        <a:p>
          <a:endParaRPr lang="en-CA"/>
        </a:p>
      </dgm:t>
    </dgm:pt>
    <dgm:pt modelId="{8554AC99-609E-4376-83EF-074A0117E14C}" type="pres">
      <dgm:prSet presAssocID="{B0F737DA-E2ED-4966-A1EC-B13FD427DD91}" presName="Name37" presStyleLbl="parChTrans1D2" presStyleIdx="0" presStyleCnt="2"/>
      <dgm:spPr/>
      <dgm:t>
        <a:bodyPr/>
        <a:lstStyle/>
        <a:p>
          <a:endParaRPr lang="en-CA"/>
        </a:p>
      </dgm:t>
    </dgm:pt>
    <dgm:pt modelId="{8AC128DB-5313-427A-B699-E95A0C213B5F}" type="pres">
      <dgm:prSet presAssocID="{01BFE689-63E5-4B89-97FA-E7AB752023C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3828FE62-061A-4136-A353-4DD576A36731}" type="pres">
      <dgm:prSet presAssocID="{01BFE689-63E5-4B89-97FA-E7AB752023C2}" presName="rootComposite" presStyleCnt="0"/>
      <dgm:spPr/>
      <dgm:t>
        <a:bodyPr/>
        <a:lstStyle/>
        <a:p>
          <a:endParaRPr lang="en-CA"/>
        </a:p>
      </dgm:t>
    </dgm:pt>
    <dgm:pt modelId="{E7AC1DBD-145D-4C8A-A773-4485AE1E1D8B}" type="pres">
      <dgm:prSet presAssocID="{01BFE689-63E5-4B89-97FA-E7AB752023C2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8C981258-D793-4741-9AC5-D362D7D27572}" type="pres">
      <dgm:prSet presAssocID="{01BFE689-63E5-4B89-97FA-E7AB752023C2}" presName="rootConnector" presStyleLbl="node2" presStyleIdx="0" presStyleCnt="2"/>
      <dgm:spPr/>
      <dgm:t>
        <a:bodyPr/>
        <a:lstStyle/>
        <a:p>
          <a:endParaRPr lang="en-CA"/>
        </a:p>
      </dgm:t>
    </dgm:pt>
    <dgm:pt modelId="{00FE0758-1811-48E9-965A-54793A68E1B6}" type="pres">
      <dgm:prSet presAssocID="{01BFE689-63E5-4B89-97FA-E7AB752023C2}" presName="hierChild4" presStyleCnt="0"/>
      <dgm:spPr/>
      <dgm:t>
        <a:bodyPr/>
        <a:lstStyle/>
        <a:p>
          <a:endParaRPr lang="en-CA"/>
        </a:p>
      </dgm:t>
    </dgm:pt>
    <dgm:pt modelId="{28178CE9-2A91-4738-80A4-2A72397A62F4}" type="pres">
      <dgm:prSet presAssocID="{1B77909A-73D3-410E-87AA-3BE49B1A868A}" presName="Name37" presStyleLbl="parChTrans1D3" presStyleIdx="0" presStyleCnt="4"/>
      <dgm:spPr/>
      <dgm:t>
        <a:bodyPr/>
        <a:lstStyle/>
        <a:p>
          <a:endParaRPr lang="en-CA"/>
        </a:p>
      </dgm:t>
    </dgm:pt>
    <dgm:pt modelId="{63051D63-8D74-443F-B9E2-15B5A838D944}" type="pres">
      <dgm:prSet presAssocID="{2E127A21-92B9-4545-A826-E169135A779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BA42BE32-A8FD-4E7F-B1F4-9B40971DBC60}" type="pres">
      <dgm:prSet presAssocID="{2E127A21-92B9-4545-A826-E169135A7793}" presName="rootComposite" presStyleCnt="0"/>
      <dgm:spPr/>
      <dgm:t>
        <a:bodyPr/>
        <a:lstStyle/>
        <a:p>
          <a:endParaRPr lang="en-CA"/>
        </a:p>
      </dgm:t>
    </dgm:pt>
    <dgm:pt modelId="{33EA7B74-B25A-4EE4-85B3-3306CC6C1B24}" type="pres">
      <dgm:prSet presAssocID="{2E127A21-92B9-4545-A826-E169135A7793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4B9DCD11-2186-4B89-9684-9398F135AC64}" type="pres">
      <dgm:prSet presAssocID="{2E127A21-92B9-4545-A826-E169135A7793}" presName="rootConnector" presStyleLbl="node3" presStyleIdx="0" presStyleCnt="4"/>
      <dgm:spPr/>
      <dgm:t>
        <a:bodyPr/>
        <a:lstStyle/>
        <a:p>
          <a:endParaRPr lang="en-CA"/>
        </a:p>
      </dgm:t>
    </dgm:pt>
    <dgm:pt modelId="{DC9481DB-1658-4EA9-9E16-A6726C504133}" type="pres">
      <dgm:prSet presAssocID="{2E127A21-92B9-4545-A826-E169135A7793}" presName="hierChild4" presStyleCnt="0"/>
      <dgm:spPr/>
      <dgm:t>
        <a:bodyPr/>
        <a:lstStyle/>
        <a:p>
          <a:endParaRPr lang="en-CA"/>
        </a:p>
      </dgm:t>
    </dgm:pt>
    <dgm:pt modelId="{2AAFC101-E55E-48A8-B027-603E7CAF6CFD}" type="pres">
      <dgm:prSet presAssocID="{2E127A21-92B9-4545-A826-E169135A7793}" presName="hierChild5" presStyleCnt="0"/>
      <dgm:spPr/>
      <dgm:t>
        <a:bodyPr/>
        <a:lstStyle/>
        <a:p>
          <a:endParaRPr lang="en-CA"/>
        </a:p>
      </dgm:t>
    </dgm:pt>
    <dgm:pt modelId="{81221FF2-8A9B-447E-85CD-3439ECD0A1FE}" type="pres">
      <dgm:prSet presAssocID="{656F5B0C-6198-40FC-9F26-EBA0FB31CB18}" presName="Name37" presStyleLbl="parChTrans1D3" presStyleIdx="1" presStyleCnt="4"/>
      <dgm:spPr/>
      <dgm:t>
        <a:bodyPr/>
        <a:lstStyle/>
        <a:p>
          <a:endParaRPr lang="en-CA"/>
        </a:p>
      </dgm:t>
    </dgm:pt>
    <dgm:pt modelId="{378F464D-D444-4394-9287-6176ABF24E20}" type="pres">
      <dgm:prSet presAssocID="{47AD2EC6-EF4F-4DF0-A65C-FF6A90CF351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2A02565C-ED39-4618-B76E-AFFBFB7006C8}" type="pres">
      <dgm:prSet presAssocID="{47AD2EC6-EF4F-4DF0-A65C-FF6A90CF3513}" presName="rootComposite" presStyleCnt="0"/>
      <dgm:spPr/>
      <dgm:t>
        <a:bodyPr/>
        <a:lstStyle/>
        <a:p>
          <a:endParaRPr lang="en-CA"/>
        </a:p>
      </dgm:t>
    </dgm:pt>
    <dgm:pt modelId="{308AD4CB-BB15-4486-BA35-D87414E4C7FA}" type="pres">
      <dgm:prSet presAssocID="{47AD2EC6-EF4F-4DF0-A65C-FF6A90CF351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1439E65-3323-4E46-9777-3B6A023DDFCA}" type="pres">
      <dgm:prSet presAssocID="{47AD2EC6-EF4F-4DF0-A65C-FF6A90CF3513}" presName="rootConnector" presStyleLbl="node3" presStyleIdx="1" presStyleCnt="4"/>
      <dgm:spPr/>
      <dgm:t>
        <a:bodyPr/>
        <a:lstStyle/>
        <a:p>
          <a:endParaRPr lang="en-CA"/>
        </a:p>
      </dgm:t>
    </dgm:pt>
    <dgm:pt modelId="{16D453F5-BDCF-403B-91A4-5D5B1D7D60B0}" type="pres">
      <dgm:prSet presAssocID="{47AD2EC6-EF4F-4DF0-A65C-FF6A90CF3513}" presName="hierChild4" presStyleCnt="0"/>
      <dgm:spPr/>
      <dgm:t>
        <a:bodyPr/>
        <a:lstStyle/>
        <a:p>
          <a:endParaRPr lang="en-CA"/>
        </a:p>
      </dgm:t>
    </dgm:pt>
    <dgm:pt modelId="{8E76A69C-EFCF-4206-A7BD-A3F73B7569C9}" type="pres">
      <dgm:prSet presAssocID="{47AD2EC6-EF4F-4DF0-A65C-FF6A90CF3513}" presName="hierChild5" presStyleCnt="0"/>
      <dgm:spPr/>
      <dgm:t>
        <a:bodyPr/>
        <a:lstStyle/>
        <a:p>
          <a:endParaRPr lang="en-CA"/>
        </a:p>
      </dgm:t>
    </dgm:pt>
    <dgm:pt modelId="{9112A359-EA21-481A-8CB5-F670858BAF75}" type="pres">
      <dgm:prSet presAssocID="{01BFE689-63E5-4B89-97FA-E7AB752023C2}" presName="hierChild5" presStyleCnt="0"/>
      <dgm:spPr/>
      <dgm:t>
        <a:bodyPr/>
        <a:lstStyle/>
        <a:p>
          <a:endParaRPr lang="en-CA"/>
        </a:p>
      </dgm:t>
    </dgm:pt>
    <dgm:pt modelId="{6E13F839-8A70-4CE2-AD02-10CD91EAFFAD}" type="pres">
      <dgm:prSet presAssocID="{9E4B1E33-5922-41F8-9DA7-30762D880B3F}" presName="Name37" presStyleLbl="parChTrans1D2" presStyleIdx="1" presStyleCnt="2"/>
      <dgm:spPr/>
      <dgm:t>
        <a:bodyPr/>
        <a:lstStyle/>
        <a:p>
          <a:endParaRPr lang="en-CA"/>
        </a:p>
      </dgm:t>
    </dgm:pt>
    <dgm:pt modelId="{ADE05A21-E15E-469D-9ADF-9EE0B101421E}" type="pres">
      <dgm:prSet presAssocID="{5BFB7820-16BB-4CBC-BC65-185EF79DD3E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5BDFF91F-7839-49E4-AFB5-E8A2E40AA08C}" type="pres">
      <dgm:prSet presAssocID="{5BFB7820-16BB-4CBC-BC65-185EF79DD3E3}" presName="rootComposite" presStyleCnt="0"/>
      <dgm:spPr/>
      <dgm:t>
        <a:bodyPr/>
        <a:lstStyle/>
        <a:p>
          <a:endParaRPr lang="en-CA"/>
        </a:p>
      </dgm:t>
    </dgm:pt>
    <dgm:pt modelId="{79583E2F-7C00-4A00-9AE4-399DCA4DE599}" type="pres">
      <dgm:prSet presAssocID="{5BFB7820-16BB-4CBC-BC65-185EF79DD3E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991C3E2E-1D13-4B0C-8D1C-B001051CB956}" type="pres">
      <dgm:prSet presAssocID="{5BFB7820-16BB-4CBC-BC65-185EF79DD3E3}" presName="rootConnector" presStyleLbl="node2" presStyleIdx="1" presStyleCnt="2"/>
      <dgm:spPr/>
      <dgm:t>
        <a:bodyPr/>
        <a:lstStyle/>
        <a:p>
          <a:endParaRPr lang="en-CA"/>
        </a:p>
      </dgm:t>
    </dgm:pt>
    <dgm:pt modelId="{B27F2895-5958-4663-AA4B-999AC4857C3B}" type="pres">
      <dgm:prSet presAssocID="{5BFB7820-16BB-4CBC-BC65-185EF79DD3E3}" presName="hierChild4" presStyleCnt="0"/>
      <dgm:spPr/>
      <dgm:t>
        <a:bodyPr/>
        <a:lstStyle/>
        <a:p>
          <a:endParaRPr lang="en-CA"/>
        </a:p>
      </dgm:t>
    </dgm:pt>
    <dgm:pt modelId="{A72A2A4F-0645-4B2B-AA3A-38C3CA0E9D18}" type="pres">
      <dgm:prSet presAssocID="{C0599578-0DC3-4F15-8343-84C73CA20033}" presName="Name37" presStyleLbl="parChTrans1D3" presStyleIdx="2" presStyleCnt="4"/>
      <dgm:spPr/>
      <dgm:t>
        <a:bodyPr/>
        <a:lstStyle/>
        <a:p>
          <a:endParaRPr lang="en-CA"/>
        </a:p>
      </dgm:t>
    </dgm:pt>
    <dgm:pt modelId="{82220CB1-5774-4BFF-BAF1-E819E083B5D0}" type="pres">
      <dgm:prSet presAssocID="{720A44A5-0CCC-44BE-B435-C1B710A884B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A8AB4F24-C2BC-4B00-96CC-125CE8011933}" type="pres">
      <dgm:prSet presAssocID="{720A44A5-0CCC-44BE-B435-C1B710A884BA}" presName="rootComposite" presStyleCnt="0"/>
      <dgm:spPr/>
      <dgm:t>
        <a:bodyPr/>
        <a:lstStyle/>
        <a:p>
          <a:endParaRPr lang="en-CA"/>
        </a:p>
      </dgm:t>
    </dgm:pt>
    <dgm:pt modelId="{BB0AF284-14C1-4ECB-A4F9-82B9BFAB1EAB}" type="pres">
      <dgm:prSet presAssocID="{720A44A5-0CCC-44BE-B435-C1B710A884BA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A3063D5-BD39-46B5-8C38-B32F9F40D233}" type="pres">
      <dgm:prSet presAssocID="{720A44A5-0CCC-44BE-B435-C1B710A884BA}" presName="rootConnector" presStyleLbl="node3" presStyleIdx="2" presStyleCnt="4"/>
      <dgm:spPr/>
      <dgm:t>
        <a:bodyPr/>
        <a:lstStyle/>
        <a:p>
          <a:endParaRPr lang="en-CA"/>
        </a:p>
      </dgm:t>
    </dgm:pt>
    <dgm:pt modelId="{4854F6DE-BF28-4628-BB3B-E893DD8CBC01}" type="pres">
      <dgm:prSet presAssocID="{720A44A5-0CCC-44BE-B435-C1B710A884BA}" presName="hierChild4" presStyleCnt="0"/>
      <dgm:spPr/>
      <dgm:t>
        <a:bodyPr/>
        <a:lstStyle/>
        <a:p>
          <a:endParaRPr lang="en-CA"/>
        </a:p>
      </dgm:t>
    </dgm:pt>
    <dgm:pt modelId="{0489DAEE-0574-4209-841B-B3B9D966B718}" type="pres">
      <dgm:prSet presAssocID="{F3B20511-79A1-458D-A4BB-A3B0BC71EBAF}" presName="Name37" presStyleLbl="parChTrans1D4" presStyleIdx="0" presStyleCnt="4"/>
      <dgm:spPr/>
      <dgm:t>
        <a:bodyPr/>
        <a:lstStyle/>
        <a:p>
          <a:endParaRPr lang="en-CA"/>
        </a:p>
      </dgm:t>
    </dgm:pt>
    <dgm:pt modelId="{F33AC501-481C-4B1C-9230-6C7DAB611F1B}" type="pres">
      <dgm:prSet presAssocID="{6452BCFF-94D8-4A87-B74F-61E00B9F236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4FEBBB16-F63E-4001-AAE9-7B1A123A1EF3}" type="pres">
      <dgm:prSet presAssocID="{6452BCFF-94D8-4A87-B74F-61E00B9F2364}" presName="rootComposite" presStyleCnt="0"/>
      <dgm:spPr/>
      <dgm:t>
        <a:bodyPr/>
        <a:lstStyle/>
        <a:p>
          <a:endParaRPr lang="en-CA"/>
        </a:p>
      </dgm:t>
    </dgm:pt>
    <dgm:pt modelId="{68030E3A-FC08-45A5-A30E-AE7C3AF0BCBA}" type="pres">
      <dgm:prSet presAssocID="{6452BCFF-94D8-4A87-B74F-61E00B9F2364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C28F509A-8EC0-40A6-8D30-045B5E3EB66E}" type="pres">
      <dgm:prSet presAssocID="{6452BCFF-94D8-4A87-B74F-61E00B9F2364}" presName="rootConnector" presStyleLbl="node4" presStyleIdx="0" presStyleCnt="4"/>
      <dgm:spPr/>
      <dgm:t>
        <a:bodyPr/>
        <a:lstStyle/>
        <a:p>
          <a:endParaRPr lang="en-CA"/>
        </a:p>
      </dgm:t>
    </dgm:pt>
    <dgm:pt modelId="{56DBEDCE-5683-4B48-8721-84C072D25AB5}" type="pres">
      <dgm:prSet presAssocID="{6452BCFF-94D8-4A87-B74F-61E00B9F2364}" presName="hierChild4" presStyleCnt="0"/>
      <dgm:spPr/>
      <dgm:t>
        <a:bodyPr/>
        <a:lstStyle/>
        <a:p>
          <a:endParaRPr lang="en-CA"/>
        </a:p>
      </dgm:t>
    </dgm:pt>
    <dgm:pt modelId="{56116BD5-C2E2-4BA1-BB0C-36886B475C99}" type="pres">
      <dgm:prSet presAssocID="{6452BCFF-94D8-4A87-B74F-61E00B9F2364}" presName="hierChild5" presStyleCnt="0"/>
      <dgm:spPr/>
      <dgm:t>
        <a:bodyPr/>
        <a:lstStyle/>
        <a:p>
          <a:endParaRPr lang="en-CA"/>
        </a:p>
      </dgm:t>
    </dgm:pt>
    <dgm:pt modelId="{68CAFADA-F4CE-4450-B643-BB78623E1061}" type="pres">
      <dgm:prSet presAssocID="{B644F240-62F9-4486-B052-D74A4DBED973}" presName="Name37" presStyleLbl="parChTrans1D4" presStyleIdx="1" presStyleCnt="4"/>
      <dgm:spPr/>
      <dgm:t>
        <a:bodyPr/>
        <a:lstStyle/>
        <a:p>
          <a:endParaRPr lang="en-CA"/>
        </a:p>
      </dgm:t>
    </dgm:pt>
    <dgm:pt modelId="{C1AD35B4-56E5-4EC4-AEAC-EB1F18B45434}" type="pres">
      <dgm:prSet presAssocID="{14E4B2B4-E5EB-4773-8858-A5C57C9DE66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96F54D9B-32FC-4A18-8E1B-FDA44939E886}" type="pres">
      <dgm:prSet presAssocID="{14E4B2B4-E5EB-4773-8858-A5C57C9DE66E}" presName="rootComposite" presStyleCnt="0"/>
      <dgm:spPr/>
      <dgm:t>
        <a:bodyPr/>
        <a:lstStyle/>
        <a:p>
          <a:endParaRPr lang="en-CA"/>
        </a:p>
      </dgm:t>
    </dgm:pt>
    <dgm:pt modelId="{CC866B79-4A77-491D-B775-C6B201E88665}" type="pres">
      <dgm:prSet presAssocID="{14E4B2B4-E5EB-4773-8858-A5C57C9DE66E}" presName="rootText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37A7EE5-06D5-4AC1-884D-9AFB1FB09F71}" type="pres">
      <dgm:prSet presAssocID="{14E4B2B4-E5EB-4773-8858-A5C57C9DE66E}" presName="rootConnector" presStyleLbl="node4" presStyleIdx="1" presStyleCnt="4"/>
      <dgm:spPr/>
      <dgm:t>
        <a:bodyPr/>
        <a:lstStyle/>
        <a:p>
          <a:endParaRPr lang="en-CA"/>
        </a:p>
      </dgm:t>
    </dgm:pt>
    <dgm:pt modelId="{CB560ADA-D67D-4506-B9F0-10ECAE506577}" type="pres">
      <dgm:prSet presAssocID="{14E4B2B4-E5EB-4773-8858-A5C57C9DE66E}" presName="hierChild4" presStyleCnt="0"/>
      <dgm:spPr/>
      <dgm:t>
        <a:bodyPr/>
        <a:lstStyle/>
        <a:p>
          <a:endParaRPr lang="en-CA"/>
        </a:p>
      </dgm:t>
    </dgm:pt>
    <dgm:pt modelId="{7103E504-CE10-4490-9E23-41A30FE4714A}" type="pres">
      <dgm:prSet presAssocID="{14E4B2B4-E5EB-4773-8858-A5C57C9DE66E}" presName="hierChild5" presStyleCnt="0"/>
      <dgm:spPr/>
      <dgm:t>
        <a:bodyPr/>
        <a:lstStyle/>
        <a:p>
          <a:endParaRPr lang="en-CA"/>
        </a:p>
      </dgm:t>
    </dgm:pt>
    <dgm:pt modelId="{18C5D89F-A18B-4E77-8C38-41B619796A91}" type="pres">
      <dgm:prSet presAssocID="{720A44A5-0CCC-44BE-B435-C1B710A884BA}" presName="hierChild5" presStyleCnt="0"/>
      <dgm:spPr/>
      <dgm:t>
        <a:bodyPr/>
        <a:lstStyle/>
        <a:p>
          <a:endParaRPr lang="en-CA"/>
        </a:p>
      </dgm:t>
    </dgm:pt>
    <dgm:pt modelId="{DD8BE878-F862-418B-B38D-862F910514ED}" type="pres">
      <dgm:prSet presAssocID="{39866035-5D2B-497B-99C8-CDC1CF0C2946}" presName="Name37" presStyleLbl="parChTrans1D3" presStyleIdx="3" presStyleCnt="4"/>
      <dgm:spPr/>
      <dgm:t>
        <a:bodyPr/>
        <a:lstStyle/>
        <a:p>
          <a:endParaRPr lang="en-CA"/>
        </a:p>
      </dgm:t>
    </dgm:pt>
    <dgm:pt modelId="{F1E6EFF1-7A4B-4BA6-987C-B49F940C9338}" type="pres">
      <dgm:prSet presAssocID="{6DB842C6-9B8D-4F17-B75D-911AB7E8138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C27A60A7-A9C3-4366-ABC6-874B5BEC4640}" type="pres">
      <dgm:prSet presAssocID="{6DB842C6-9B8D-4F17-B75D-911AB7E81389}" presName="rootComposite" presStyleCnt="0"/>
      <dgm:spPr/>
      <dgm:t>
        <a:bodyPr/>
        <a:lstStyle/>
        <a:p>
          <a:endParaRPr lang="en-CA"/>
        </a:p>
      </dgm:t>
    </dgm:pt>
    <dgm:pt modelId="{C77DD6E2-01F4-48C6-A7C5-052C952BEE98}" type="pres">
      <dgm:prSet presAssocID="{6DB842C6-9B8D-4F17-B75D-911AB7E81389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0B6467A-ADED-4D2C-B966-B2E3F41B04B8}" type="pres">
      <dgm:prSet presAssocID="{6DB842C6-9B8D-4F17-B75D-911AB7E81389}" presName="rootConnector" presStyleLbl="node3" presStyleIdx="3" presStyleCnt="4"/>
      <dgm:spPr/>
      <dgm:t>
        <a:bodyPr/>
        <a:lstStyle/>
        <a:p>
          <a:endParaRPr lang="en-CA"/>
        </a:p>
      </dgm:t>
    </dgm:pt>
    <dgm:pt modelId="{D3CC1115-693E-421C-B65B-9320178BA724}" type="pres">
      <dgm:prSet presAssocID="{6DB842C6-9B8D-4F17-B75D-911AB7E81389}" presName="hierChild4" presStyleCnt="0"/>
      <dgm:spPr/>
      <dgm:t>
        <a:bodyPr/>
        <a:lstStyle/>
        <a:p>
          <a:endParaRPr lang="en-CA"/>
        </a:p>
      </dgm:t>
    </dgm:pt>
    <dgm:pt modelId="{93C535D0-FFC4-4220-B2DD-ECF8B6EE9B36}" type="pres">
      <dgm:prSet presAssocID="{7C4F6E58-0600-43D4-B4D2-98915784F280}" presName="Name37" presStyleLbl="parChTrans1D4" presStyleIdx="2" presStyleCnt="4"/>
      <dgm:spPr/>
      <dgm:t>
        <a:bodyPr/>
        <a:lstStyle/>
        <a:p>
          <a:endParaRPr lang="en-CA"/>
        </a:p>
      </dgm:t>
    </dgm:pt>
    <dgm:pt modelId="{957D6661-E9C3-44F7-BB9D-C3D555E0FBA9}" type="pres">
      <dgm:prSet presAssocID="{626FDCCE-FB2B-4906-A1A6-426B73E54B4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6AA25E5A-E5D3-4E39-A48C-C615DCC2F386}" type="pres">
      <dgm:prSet presAssocID="{626FDCCE-FB2B-4906-A1A6-426B73E54B42}" presName="rootComposite" presStyleCnt="0"/>
      <dgm:spPr/>
      <dgm:t>
        <a:bodyPr/>
        <a:lstStyle/>
        <a:p>
          <a:endParaRPr lang="en-CA"/>
        </a:p>
      </dgm:t>
    </dgm:pt>
    <dgm:pt modelId="{9537FDF7-AC8F-4D8C-B147-572D78E2FC96}" type="pres">
      <dgm:prSet presAssocID="{626FDCCE-FB2B-4906-A1A6-426B73E54B42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A7B8B6D-E533-4AED-A176-6E21CF08FE84}" type="pres">
      <dgm:prSet presAssocID="{626FDCCE-FB2B-4906-A1A6-426B73E54B42}" presName="rootConnector" presStyleLbl="node4" presStyleIdx="2" presStyleCnt="4"/>
      <dgm:spPr/>
      <dgm:t>
        <a:bodyPr/>
        <a:lstStyle/>
        <a:p>
          <a:endParaRPr lang="en-CA"/>
        </a:p>
      </dgm:t>
    </dgm:pt>
    <dgm:pt modelId="{79C26799-4649-4EBE-ABDC-C00C880AF217}" type="pres">
      <dgm:prSet presAssocID="{626FDCCE-FB2B-4906-A1A6-426B73E54B42}" presName="hierChild4" presStyleCnt="0"/>
      <dgm:spPr/>
      <dgm:t>
        <a:bodyPr/>
        <a:lstStyle/>
        <a:p>
          <a:endParaRPr lang="en-CA"/>
        </a:p>
      </dgm:t>
    </dgm:pt>
    <dgm:pt modelId="{E05DDC2D-578E-4201-A9AD-142CE5EEDA1D}" type="pres">
      <dgm:prSet presAssocID="{626FDCCE-FB2B-4906-A1A6-426B73E54B42}" presName="hierChild5" presStyleCnt="0"/>
      <dgm:spPr/>
      <dgm:t>
        <a:bodyPr/>
        <a:lstStyle/>
        <a:p>
          <a:endParaRPr lang="en-CA"/>
        </a:p>
      </dgm:t>
    </dgm:pt>
    <dgm:pt modelId="{682DEA4D-EC7C-4D90-85BA-E62335459077}" type="pres">
      <dgm:prSet presAssocID="{9FD7E60D-B0E5-460A-A222-8BD2BCA1286A}" presName="Name37" presStyleLbl="parChTrans1D4" presStyleIdx="3" presStyleCnt="4"/>
      <dgm:spPr/>
      <dgm:t>
        <a:bodyPr/>
        <a:lstStyle/>
        <a:p>
          <a:endParaRPr lang="en-CA"/>
        </a:p>
      </dgm:t>
    </dgm:pt>
    <dgm:pt modelId="{4464E39E-4205-4150-A2B5-9136563D4C89}" type="pres">
      <dgm:prSet presAssocID="{4E92BE3B-EB7A-4393-BD74-443F90DCD60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98C248A7-5D4B-48EB-9279-6FB8BBED60B0}" type="pres">
      <dgm:prSet presAssocID="{4E92BE3B-EB7A-4393-BD74-443F90DCD60C}" presName="rootComposite" presStyleCnt="0"/>
      <dgm:spPr/>
      <dgm:t>
        <a:bodyPr/>
        <a:lstStyle/>
        <a:p>
          <a:endParaRPr lang="en-CA"/>
        </a:p>
      </dgm:t>
    </dgm:pt>
    <dgm:pt modelId="{4EBD0536-1E6D-4993-8B81-90D9D1EE0B41}" type="pres">
      <dgm:prSet presAssocID="{4E92BE3B-EB7A-4393-BD74-443F90DCD60C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5BA8C02-5E52-4AB6-BF71-4294D7E55D7E}" type="pres">
      <dgm:prSet presAssocID="{4E92BE3B-EB7A-4393-BD74-443F90DCD60C}" presName="rootConnector" presStyleLbl="node4" presStyleIdx="3" presStyleCnt="4"/>
      <dgm:spPr/>
      <dgm:t>
        <a:bodyPr/>
        <a:lstStyle/>
        <a:p>
          <a:endParaRPr lang="en-CA"/>
        </a:p>
      </dgm:t>
    </dgm:pt>
    <dgm:pt modelId="{A37F0319-F343-4457-B816-7E731E962E7E}" type="pres">
      <dgm:prSet presAssocID="{4E92BE3B-EB7A-4393-BD74-443F90DCD60C}" presName="hierChild4" presStyleCnt="0"/>
      <dgm:spPr/>
      <dgm:t>
        <a:bodyPr/>
        <a:lstStyle/>
        <a:p>
          <a:endParaRPr lang="en-CA"/>
        </a:p>
      </dgm:t>
    </dgm:pt>
    <dgm:pt modelId="{173B8539-CF2C-4CEC-873F-631F752F6990}" type="pres">
      <dgm:prSet presAssocID="{4E92BE3B-EB7A-4393-BD74-443F90DCD60C}" presName="hierChild5" presStyleCnt="0"/>
      <dgm:spPr/>
      <dgm:t>
        <a:bodyPr/>
        <a:lstStyle/>
        <a:p>
          <a:endParaRPr lang="en-CA"/>
        </a:p>
      </dgm:t>
    </dgm:pt>
    <dgm:pt modelId="{475ECB3C-EB36-4B68-A13E-901C662F51AB}" type="pres">
      <dgm:prSet presAssocID="{6DB842C6-9B8D-4F17-B75D-911AB7E81389}" presName="hierChild5" presStyleCnt="0"/>
      <dgm:spPr/>
      <dgm:t>
        <a:bodyPr/>
        <a:lstStyle/>
        <a:p>
          <a:endParaRPr lang="en-CA"/>
        </a:p>
      </dgm:t>
    </dgm:pt>
    <dgm:pt modelId="{B897C74E-93CE-403D-96E9-836C15612A7B}" type="pres">
      <dgm:prSet presAssocID="{5BFB7820-16BB-4CBC-BC65-185EF79DD3E3}" presName="hierChild5" presStyleCnt="0"/>
      <dgm:spPr/>
      <dgm:t>
        <a:bodyPr/>
        <a:lstStyle/>
        <a:p>
          <a:endParaRPr lang="en-CA"/>
        </a:p>
      </dgm:t>
    </dgm:pt>
    <dgm:pt modelId="{583947DA-8A44-4786-88D1-96B57F894C81}" type="pres">
      <dgm:prSet presAssocID="{958D662A-DED0-40F7-A50F-CD06C1EBB017}" presName="hierChild3" presStyleCnt="0"/>
      <dgm:spPr/>
      <dgm:t>
        <a:bodyPr/>
        <a:lstStyle/>
        <a:p>
          <a:endParaRPr lang="en-CA"/>
        </a:p>
      </dgm:t>
    </dgm:pt>
  </dgm:ptLst>
  <dgm:cxnLst>
    <dgm:cxn modelId="{4AB88BA8-9A1C-4CFC-BD47-A3BB8B8B8410}" type="presOf" srcId="{01BFE689-63E5-4B89-97FA-E7AB752023C2}" destId="{E7AC1DBD-145D-4C8A-A773-4485AE1E1D8B}" srcOrd="0" destOrd="0" presId="urn:microsoft.com/office/officeart/2005/8/layout/orgChart1"/>
    <dgm:cxn modelId="{B5410052-C004-4C4C-99C6-211521696C47}" srcId="{6DB842C6-9B8D-4F17-B75D-911AB7E81389}" destId="{4E92BE3B-EB7A-4393-BD74-443F90DCD60C}" srcOrd="1" destOrd="0" parTransId="{9FD7E60D-B0E5-460A-A222-8BD2BCA1286A}" sibTransId="{E32D6450-3732-4936-97BF-1945AAE90FFB}"/>
    <dgm:cxn modelId="{67D6E161-5E75-40E5-8ED8-62A2B6F1F83F}" type="presOf" srcId="{B644F240-62F9-4486-B052-D74A4DBED973}" destId="{68CAFADA-F4CE-4450-B643-BB78623E1061}" srcOrd="0" destOrd="0" presId="urn:microsoft.com/office/officeart/2005/8/layout/orgChart1"/>
    <dgm:cxn modelId="{51436D82-9763-493F-96EF-428EA18368D2}" type="presOf" srcId="{4E92BE3B-EB7A-4393-BD74-443F90DCD60C}" destId="{4EBD0536-1E6D-4993-8B81-90D9D1EE0B41}" srcOrd="0" destOrd="0" presId="urn:microsoft.com/office/officeart/2005/8/layout/orgChart1"/>
    <dgm:cxn modelId="{633D9C22-75EE-4C9A-A63B-E3256E7FDEB4}" srcId="{720A44A5-0CCC-44BE-B435-C1B710A884BA}" destId="{14E4B2B4-E5EB-4773-8858-A5C57C9DE66E}" srcOrd="1" destOrd="0" parTransId="{B644F240-62F9-4486-B052-D74A4DBED973}" sibTransId="{9364CF95-5EA3-4CB8-A60B-2FA6BBCA9FA4}"/>
    <dgm:cxn modelId="{C121DE06-05FF-43CE-BFE9-0B27DB038F0D}" srcId="{5BFB7820-16BB-4CBC-BC65-185EF79DD3E3}" destId="{720A44A5-0CCC-44BE-B435-C1B710A884BA}" srcOrd="0" destOrd="0" parTransId="{C0599578-0DC3-4F15-8343-84C73CA20033}" sibTransId="{67DAB2B5-54CD-45C6-A34B-C44AD1E3E851}"/>
    <dgm:cxn modelId="{72574138-95E6-4BFB-ABC8-5812808EA5D7}" type="presOf" srcId="{01BFE689-63E5-4B89-97FA-E7AB752023C2}" destId="{8C981258-D793-4741-9AC5-D362D7D27572}" srcOrd="1" destOrd="0" presId="urn:microsoft.com/office/officeart/2005/8/layout/orgChart1"/>
    <dgm:cxn modelId="{7A8A5DA9-A081-4924-9F30-DCF7C003BF47}" srcId="{958D662A-DED0-40F7-A50F-CD06C1EBB017}" destId="{5BFB7820-16BB-4CBC-BC65-185EF79DD3E3}" srcOrd="1" destOrd="0" parTransId="{9E4B1E33-5922-41F8-9DA7-30762D880B3F}" sibTransId="{3F4CDB40-4CDB-4378-9EA0-C5E0326D7272}"/>
    <dgm:cxn modelId="{74FEA164-E9B5-4DC4-9AF0-B357E10D3DDD}" type="presOf" srcId="{626FDCCE-FB2B-4906-A1A6-426B73E54B42}" destId="{9537FDF7-AC8F-4D8C-B147-572D78E2FC96}" srcOrd="0" destOrd="0" presId="urn:microsoft.com/office/officeart/2005/8/layout/orgChart1"/>
    <dgm:cxn modelId="{72C71715-4CE0-46D1-81BA-8F54A9D93A65}" type="presOf" srcId="{47AD2EC6-EF4F-4DF0-A65C-FF6A90CF3513}" destId="{308AD4CB-BB15-4486-BA35-D87414E4C7FA}" srcOrd="0" destOrd="0" presId="urn:microsoft.com/office/officeart/2005/8/layout/orgChart1"/>
    <dgm:cxn modelId="{E3D782D4-7D20-4F0F-AE7A-66E9E67F2B90}" type="presOf" srcId="{6452BCFF-94D8-4A87-B74F-61E00B9F2364}" destId="{C28F509A-8EC0-40A6-8D30-045B5E3EB66E}" srcOrd="1" destOrd="0" presId="urn:microsoft.com/office/officeart/2005/8/layout/orgChart1"/>
    <dgm:cxn modelId="{E2F1B927-4C17-4273-97B0-30CBD44235A0}" type="presOf" srcId="{B0F737DA-E2ED-4966-A1EC-B13FD427DD91}" destId="{8554AC99-609E-4376-83EF-074A0117E14C}" srcOrd="0" destOrd="0" presId="urn:microsoft.com/office/officeart/2005/8/layout/orgChart1"/>
    <dgm:cxn modelId="{D2C55981-338E-4DF6-80AA-0C673D0899C2}" type="presOf" srcId="{9FD7E60D-B0E5-460A-A222-8BD2BCA1286A}" destId="{682DEA4D-EC7C-4D90-85BA-E62335459077}" srcOrd="0" destOrd="0" presId="urn:microsoft.com/office/officeart/2005/8/layout/orgChart1"/>
    <dgm:cxn modelId="{7A34B101-9321-4A1C-8D0B-435EA0B574E7}" srcId="{720A44A5-0CCC-44BE-B435-C1B710A884BA}" destId="{6452BCFF-94D8-4A87-B74F-61E00B9F2364}" srcOrd="0" destOrd="0" parTransId="{F3B20511-79A1-458D-A4BB-A3B0BC71EBAF}" sibTransId="{B1DB9730-1799-46E2-8AAA-62F523466D04}"/>
    <dgm:cxn modelId="{A4C1A897-CFA3-4A11-B7BF-D65B0DB4E5E8}" type="presOf" srcId="{656F5B0C-6198-40FC-9F26-EBA0FB31CB18}" destId="{81221FF2-8A9B-447E-85CD-3439ECD0A1FE}" srcOrd="0" destOrd="0" presId="urn:microsoft.com/office/officeart/2005/8/layout/orgChart1"/>
    <dgm:cxn modelId="{C4D1282E-3355-4CDB-8A7F-99DE63EE4EF2}" type="presOf" srcId="{4E92BE3B-EB7A-4393-BD74-443F90DCD60C}" destId="{D5BA8C02-5E52-4AB6-BF71-4294D7E55D7E}" srcOrd="1" destOrd="0" presId="urn:microsoft.com/office/officeart/2005/8/layout/orgChart1"/>
    <dgm:cxn modelId="{BE9D7D2B-9DBC-4FAD-A21E-D0717098F03E}" type="presOf" srcId="{14E4B2B4-E5EB-4773-8858-A5C57C9DE66E}" destId="{CC866B79-4A77-491D-B775-C6B201E88665}" srcOrd="0" destOrd="0" presId="urn:microsoft.com/office/officeart/2005/8/layout/orgChart1"/>
    <dgm:cxn modelId="{7D40C619-AF68-4083-A89B-2425E642E2E6}" type="presOf" srcId="{F3B20511-79A1-458D-A4BB-A3B0BC71EBAF}" destId="{0489DAEE-0574-4209-841B-B3B9D966B718}" srcOrd="0" destOrd="0" presId="urn:microsoft.com/office/officeart/2005/8/layout/orgChart1"/>
    <dgm:cxn modelId="{CDB2714C-5573-4351-8E02-937B54824330}" type="presOf" srcId="{958D662A-DED0-40F7-A50F-CD06C1EBB017}" destId="{76FE40FF-C19A-426F-9341-422DB3BB4459}" srcOrd="0" destOrd="0" presId="urn:microsoft.com/office/officeart/2005/8/layout/orgChart1"/>
    <dgm:cxn modelId="{0D30CEEF-07B0-4F64-9647-2D26A94C3008}" type="presOf" srcId="{C0599578-0DC3-4F15-8343-84C73CA20033}" destId="{A72A2A4F-0645-4B2B-AA3A-38C3CA0E9D18}" srcOrd="0" destOrd="0" presId="urn:microsoft.com/office/officeart/2005/8/layout/orgChart1"/>
    <dgm:cxn modelId="{2180DE59-6712-474D-A88D-B33A5F3A4A39}" type="presOf" srcId="{6452BCFF-94D8-4A87-B74F-61E00B9F2364}" destId="{68030E3A-FC08-45A5-A30E-AE7C3AF0BCBA}" srcOrd="0" destOrd="0" presId="urn:microsoft.com/office/officeart/2005/8/layout/orgChart1"/>
    <dgm:cxn modelId="{AA9EC764-9B4F-4C16-89B2-9DFBAAEF1DB9}" srcId="{01BFE689-63E5-4B89-97FA-E7AB752023C2}" destId="{2E127A21-92B9-4545-A826-E169135A7793}" srcOrd="0" destOrd="0" parTransId="{1B77909A-73D3-410E-87AA-3BE49B1A868A}" sibTransId="{54ABBC07-13F4-46D1-9246-7B8240003CBF}"/>
    <dgm:cxn modelId="{37189355-902E-4B78-909A-527AE98B3B03}" srcId="{958D662A-DED0-40F7-A50F-CD06C1EBB017}" destId="{01BFE689-63E5-4B89-97FA-E7AB752023C2}" srcOrd="0" destOrd="0" parTransId="{B0F737DA-E2ED-4966-A1EC-B13FD427DD91}" sibTransId="{8CA9D833-6073-435E-89B9-9FA2233B447D}"/>
    <dgm:cxn modelId="{43C565F4-382D-4301-ABDF-DC36CEFFAAC1}" type="presOf" srcId="{47AD2EC6-EF4F-4DF0-A65C-FF6A90CF3513}" destId="{71439E65-3323-4E46-9777-3B6A023DDFCA}" srcOrd="1" destOrd="0" presId="urn:microsoft.com/office/officeart/2005/8/layout/orgChart1"/>
    <dgm:cxn modelId="{2552F1E4-8B6C-4AED-BB90-F09411E626C9}" type="presOf" srcId="{5BFB7820-16BB-4CBC-BC65-185EF79DD3E3}" destId="{991C3E2E-1D13-4B0C-8D1C-B001051CB956}" srcOrd="1" destOrd="0" presId="urn:microsoft.com/office/officeart/2005/8/layout/orgChart1"/>
    <dgm:cxn modelId="{670BB9F5-BFAF-4AE3-93BC-5BE0E653CEE2}" type="presOf" srcId="{39866035-5D2B-497B-99C8-CDC1CF0C2946}" destId="{DD8BE878-F862-418B-B38D-862F910514ED}" srcOrd="0" destOrd="0" presId="urn:microsoft.com/office/officeart/2005/8/layout/orgChart1"/>
    <dgm:cxn modelId="{65308C20-31DA-4E13-9760-629BAC832310}" srcId="{6DB842C6-9B8D-4F17-B75D-911AB7E81389}" destId="{626FDCCE-FB2B-4906-A1A6-426B73E54B42}" srcOrd="0" destOrd="0" parTransId="{7C4F6E58-0600-43D4-B4D2-98915784F280}" sibTransId="{7B1ADB75-4C54-43DF-821C-4509A1100D5C}"/>
    <dgm:cxn modelId="{8909322A-13AA-4BB7-8E47-5F1C1156B4B6}" type="presOf" srcId="{2E127A21-92B9-4545-A826-E169135A7793}" destId="{33EA7B74-B25A-4EE4-85B3-3306CC6C1B24}" srcOrd="0" destOrd="0" presId="urn:microsoft.com/office/officeart/2005/8/layout/orgChart1"/>
    <dgm:cxn modelId="{7C03B11A-31A7-494F-ABC9-FCD83001EE2B}" type="presOf" srcId="{6DB842C6-9B8D-4F17-B75D-911AB7E81389}" destId="{C77DD6E2-01F4-48C6-A7C5-052C952BEE98}" srcOrd="0" destOrd="0" presId="urn:microsoft.com/office/officeart/2005/8/layout/orgChart1"/>
    <dgm:cxn modelId="{89F75BFD-A246-4FB9-BAED-0FEB786C8101}" type="presOf" srcId="{7C4F6E58-0600-43D4-B4D2-98915784F280}" destId="{93C535D0-FFC4-4220-B2DD-ECF8B6EE9B36}" srcOrd="0" destOrd="0" presId="urn:microsoft.com/office/officeart/2005/8/layout/orgChart1"/>
    <dgm:cxn modelId="{17F37941-F579-44E6-AF37-C14614D5A73B}" type="presOf" srcId="{5BFB7820-16BB-4CBC-BC65-185EF79DD3E3}" destId="{79583E2F-7C00-4A00-9AE4-399DCA4DE599}" srcOrd="0" destOrd="0" presId="urn:microsoft.com/office/officeart/2005/8/layout/orgChart1"/>
    <dgm:cxn modelId="{56C868BB-FB9E-477D-B895-B8B6122FFD0A}" type="presOf" srcId="{9E4B1E33-5922-41F8-9DA7-30762D880B3F}" destId="{6E13F839-8A70-4CE2-AD02-10CD91EAFFAD}" srcOrd="0" destOrd="0" presId="urn:microsoft.com/office/officeart/2005/8/layout/orgChart1"/>
    <dgm:cxn modelId="{DF8893FA-B68E-44A3-B424-08913C9D66B8}" type="presOf" srcId="{1B77909A-73D3-410E-87AA-3BE49B1A868A}" destId="{28178CE9-2A91-4738-80A4-2A72397A62F4}" srcOrd="0" destOrd="0" presId="urn:microsoft.com/office/officeart/2005/8/layout/orgChart1"/>
    <dgm:cxn modelId="{A456DEBB-90F3-4007-A492-59C9685EFFD0}" srcId="{F3EDBAC8-840D-4BAB-8A8F-D4FFF89A669A}" destId="{958D662A-DED0-40F7-A50F-CD06C1EBB017}" srcOrd="0" destOrd="0" parTransId="{702DB9DD-C2DD-427F-BAC9-24DE78DA26DC}" sibTransId="{207A32E6-D5F5-4158-96B0-0998339135D3}"/>
    <dgm:cxn modelId="{F8D5DFA1-8DE3-4E75-BA73-7C0C036D18D5}" type="presOf" srcId="{F3EDBAC8-840D-4BAB-8A8F-D4FFF89A669A}" destId="{FD8DCFAF-0CF2-40A9-A482-B25744E01182}" srcOrd="0" destOrd="0" presId="urn:microsoft.com/office/officeart/2005/8/layout/orgChart1"/>
    <dgm:cxn modelId="{ECAB9F7E-C659-4C17-AE3D-724E628992D8}" type="presOf" srcId="{626FDCCE-FB2B-4906-A1A6-426B73E54B42}" destId="{FA7B8B6D-E533-4AED-A176-6E21CF08FE84}" srcOrd="1" destOrd="0" presId="urn:microsoft.com/office/officeart/2005/8/layout/orgChart1"/>
    <dgm:cxn modelId="{8242E173-A407-4D4F-A658-8934AE3C7438}" type="presOf" srcId="{6DB842C6-9B8D-4F17-B75D-911AB7E81389}" destId="{F0B6467A-ADED-4D2C-B966-B2E3F41B04B8}" srcOrd="1" destOrd="0" presId="urn:microsoft.com/office/officeart/2005/8/layout/orgChart1"/>
    <dgm:cxn modelId="{22AA453A-319A-4C76-A19C-A40008D98238}" type="presOf" srcId="{720A44A5-0CCC-44BE-B435-C1B710A884BA}" destId="{BB0AF284-14C1-4ECB-A4F9-82B9BFAB1EAB}" srcOrd="0" destOrd="0" presId="urn:microsoft.com/office/officeart/2005/8/layout/orgChart1"/>
    <dgm:cxn modelId="{3E63CCE4-DF18-495A-8B71-2F6F186D0318}" srcId="{5BFB7820-16BB-4CBC-BC65-185EF79DD3E3}" destId="{6DB842C6-9B8D-4F17-B75D-911AB7E81389}" srcOrd="1" destOrd="0" parTransId="{39866035-5D2B-497B-99C8-CDC1CF0C2946}" sibTransId="{9DAC58A2-00B5-40F5-A1AB-05494EC523DB}"/>
    <dgm:cxn modelId="{E802A385-B465-4BB2-B4F8-D128669E1FE7}" type="presOf" srcId="{2E127A21-92B9-4545-A826-E169135A7793}" destId="{4B9DCD11-2186-4B89-9684-9398F135AC64}" srcOrd="1" destOrd="0" presId="urn:microsoft.com/office/officeart/2005/8/layout/orgChart1"/>
    <dgm:cxn modelId="{DBCE7235-1B92-41CB-A029-4145D9734199}" type="presOf" srcId="{958D662A-DED0-40F7-A50F-CD06C1EBB017}" destId="{C0FF0A44-32CD-472F-A903-CDBF07311608}" srcOrd="1" destOrd="0" presId="urn:microsoft.com/office/officeart/2005/8/layout/orgChart1"/>
    <dgm:cxn modelId="{F073DF55-F89B-4784-8514-77658912EA72}" type="presOf" srcId="{14E4B2B4-E5EB-4773-8858-A5C57C9DE66E}" destId="{A37A7EE5-06D5-4AC1-884D-9AFB1FB09F71}" srcOrd="1" destOrd="0" presId="urn:microsoft.com/office/officeart/2005/8/layout/orgChart1"/>
    <dgm:cxn modelId="{5ADC8FD6-6B57-47D4-A3BF-502683F07C14}" type="presOf" srcId="{720A44A5-0CCC-44BE-B435-C1B710A884BA}" destId="{7A3063D5-BD39-46B5-8C38-B32F9F40D233}" srcOrd="1" destOrd="0" presId="urn:microsoft.com/office/officeart/2005/8/layout/orgChart1"/>
    <dgm:cxn modelId="{E4A8077A-A9C5-4818-ABBC-B83D71CE24AA}" srcId="{01BFE689-63E5-4B89-97FA-E7AB752023C2}" destId="{47AD2EC6-EF4F-4DF0-A65C-FF6A90CF3513}" srcOrd="1" destOrd="0" parTransId="{656F5B0C-6198-40FC-9F26-EBA0FB31CB18}" sibTransId="{215C1FBA-5E44-4D06-AA8F-9F42AFCC0F81}"/>
    <dgm:cxn modelId="{7021A9E8-9AE3-4B57-9C26-10304FB6E174}" type="presParOf" srcId="{FD8DCFAF-0CF2-40A9-A482-B25744E01182}" destId="{3EC378B3-3A39-4FCC-9FCC-364E4E819D2A}" srcOrd="0" destOrd="0" presId="urn:microsoft.com/office/officeart/2005/8/layout/orgChart1"/>
    <dgm:cxn modelId="{07FD3A0E-47CE-41E5-8038-C68D664EA593}" type="presParOf" srcId="{3EC378B3-3A39-4FCC-9FCC-364E4E819D2A}" destId="{B6D44E26-E696-4BB3-B052-B8F124FE49B8}" srcOrd="0" destOrd="0" presId="urn:microsoft.com/office/officeart/2005/8/layout/orgChart1"/>
    <dgm:cxn modelId="{92E07400-8A56-4F60-8084-B029C165E47B}" type="presParOf" srcId="{B6D44E26-E696-4BB3-B052-B8F124FE49B8}" destId="{76FE40FF-C19A-426F-9341-422DB3BB4459}" srcOrd="0" destOrd="0" presId="urn:microsoft.com/office/officeart/2005/8/layout/orgChart1"/>
    <dgm:cxn modelId="{3D7C6746-1F53-4174-9D1D-135F1D8836B9}" type="presParOf" srcId="{B6D44E26-E696-4BB3-B052-B8F124FE49B8}" destId="{C0FF0A44-32CD-472F-A903-CDBF07311608}" srcOrd="1" destOrd="0" presId="urn:microsoft.com/office/officeart/2005/8/layout/orgChart1"/>
    <dgm:cxn modelId="{251A7119-4578-44B0-8138-51595485DE17}" type="presParOf" srcId="{3EC378B3-3A39-4FCC-9FCC-364E4E819D2A}" destId="{080DC923-8242-4021-8069-B72AC9FBFB74}" srcOrd="1" destOrd="0" presId="urn:microsoft.com/office/officeart/2005/8/layout/orgChart1"/>
    <dgm:cxn modelId="{DC408EDA-7AEB-4518-872D-23A872614B1B}" type="presParOf" srcId="{080DC923-8242-4021-8069-B72AC9FBFB74}" destId="{8554AC99-609E-4376-83EF-074A0117E14C}" srcOrd="0" destOrd="0" presId="urn:microsoft.com/office/officeart/2005/8/layout/orgChart1"/>
    <dgm:cxn modelId="{4696EDDA-4DD0-49B2-8DED-A68E76A02447}" type="presParOf" srcId="{080DC923-8242-4021-8069-B72AC9FBFB74}" destId="{8AC128DB-5313-427A-B699-E95A0C213B5F}" srcOrd="1" destOrd="0" presId="urn:microsoft.com/office/officeart/2005/8/layout/orgChart1"/>
    <dgm:cxn modelId="{10E33BA4-B696-4745-A533-2418C7E9F7E1}" type="presParOf" srcId="{8AC128DB-5313-427A-B699-E95A0C213B5F}" destId="{3828FE62-061A-4136-A353-4DD576A36731}" srcOrd="0" destOrd="0" presId="urn:microsoft.com/office/officeart/2005/8/layout/orgChart1"/>
    <dgm:cxn modelId="{5EB81D69-3A03-4F5F-8191-DD98F6130F8B}" type="presParOf" srcId="{3828FE62-061A-4136-A353-4DD576A36731}" destId="{E7AC1DBD-145D-4C8A-A773-4485AE1E1D8B}" srcOrd="0" destOrd="0" presId="urn:microsoft.com/office/officeart/2005/8/layout/orgChart1"/>
    <dgm:cxn modelId="{DD821E6C-FC1A-46D3-A7CE-928DA9A5AF33}" type="presParOf" srcId="{3828FE62-061A-4136-A353-4DD576A36731}" destId="{8C981258-D793-4741-9AC5-D362D7D27572}" srcOrd="1" destOrd="0" presId="urn:microsoft.com/office/officeart/2005/8/layout/orgChart1"/>
    <dgm:cxn modelId="{7C556424-0D2A-4D4B-93C1-7E55ADC073D6}" type="presParOf" srcId="{8AC128DB-5313-427A-B699-E95A0C213B5F}" destId="{00FE0758-1811-48E9-965A-54793A68E1B6}" srcOrd="1" destOrd="0" presId="urn:microsoft.com/office/officeart/2005/8/layout/orgChart1"/>
    <dgm:cxn modelId="{963615F8-2BF4-48CB-8872-D61F39AD134F}" type="presParOf" srcId="{00FE0758-1811-48E9-965A-54793A68E1B6}" destId="{28178CE9-2A91-4738-80A4-2A72397A62F4}" srcOrd="0" destOrd="0" presId="urn:microsoft.com/office/officeart/2005/8/layout/orgChart1"/>
    <dgm:cxn modelId="{FE0A9DA1-EB98-40CF-AA02-AB320AB17EDD}" type="presParOf" srcId="{00FE0758-1811-48E9-965A-54793A68E1B6}" destId="{63051D63-8D74-443F-B9E2-15B5A838D944}" srcOrd="1" destOrd="0" presId="urn:microsoft.com/office/officeart/2005/8/layout/orgChart1"/>
    <dgm:cxn modelId="{C0483821-A260-49C5-834F-DDAF904DD7F0}" type="presParOf" srcId="{63051D63-8D74-443F-B9E2-15B5A838D944}" destId="{BA42BE32-A8FD-4E7F-B1F4-9B40971DBC60}" srcOrd="0" destOrd="0" presId="urn:microsoft.com/office/officeart/2005/8/layout/orgChart1"/>
    <dgm:cxn modelId="{4D21EBE1-812E-450A-9C54-3A729A9250F6}" type="presParOf" srcId="{BA42BE32-A8FD-4E7F-B1F4-9B40971DBC60}" destId="{33EA7B74-B25A-4EE4-85B3-3306CC6C1B24}" srcOrd="0" destOrd="0" presId="urn:microsoft.com/office/officeart/2005/8/layout/orgChart1"/>
    <dgm:cxn modelId="{D4F29E09-CE3B-4DCE-8FD0-446D06C9F6E4}" type="presParOf" srcId="{BA42BE32-A8FD-4E7F-B1F4-9B40971DBC60}" destId="{4B9DCD11-2186-4B89-9684-9398F135AC64}" srcOrd="1" destOrd="0" presId="urn:microsoft.com/office/officeart/2005/8/layout/orgChart1"/>
    <dgm:cxn modelId="{CD5F3924-FEC4-4186-A8B5-B9CD94BAAB31}" type="presParOf" srcId="{63051D63-8D74-443F-B9E2-15B5A838D944}" destId="{DC9481DB-1658-4EA9-9E16-A6726C504133}" srcOrd="1" destOrd="0" presId="urn:microsoft.com/office/officeart/2005/8/layout/orgChart1"/>
    <dgm:cxn modelId="{733B8CC9-381B-4FC0-8A20-9F0553A2B5F8}" type="presParOf" srcId="{63051D63-8D74-443F-B9E2-15B5A838D944}" destId="{2AAFC101-E55E-48A8-B027-603E7CAF6CFD}" srcOrd="2" destOrd="0" presId="urn:microsoft.com/office/officeart/2005/8/layout/orgChart1"/>
    <dgm:cxn modelId="{D9752B06-A110-41F2-94BB-2DC1F7C7443D}" type="presParOf" srcId="{00FE0758-1811-48E9-965A-54793A68E1B6}" destId="{81221FF2-8A9B-447E-85CD-3439ECD0A1FE}" srcOrd="2" destOrd="0" presId="urn:microsoft.com/office/officeart/2005/8/layout/orgChart1"/>
    <dgm:cxn modelId="{F40A5E74-42EC-474A-8145-D1BDC5F3F42D}" type="presParOf" srcId="{00FE0758-1811-48E9-965A-54793A68E1B6}" destId="{378F464D-D444-4394-9287-6176ABF24E20}" srcOrd="3" destOrd="0" presId="urn:microsoft.com/office/officeart/2005/8/layout/orgChart1"/>
    <dgm:cxn modelId="{D561D86F-4703-4B7C-A6FD-26888D1FA48B}" type="presParOf" srcId="{378F464D-D444-4394-9287-6176ABF24E20}" destId="{2A02565C-ED39-4618-B76E-AFFBFB7006C8}" srcOrd="0" destOrd="0" presId="urn:microsoft.com/office/officeart/2005/8/layout/orgChart1"/>
    <dgm:cxn modelId="{B4531BBC-7B78-4C23-B7F4-A2F67760087D}" type="presParOf" srcId="{2A02565C-ED39-4618-B76E-AFFBFB7006C8}" destId="{308AD4CB-BB15-4486-BA35-D87414E4C7FA}" srcOrd="0" destOrd="0" presId="urn:microsoft.com/office/officeart/2005/8/layout/orgChart1"/>
    <dgm:cxn modelId="{26FDA069-A964-46B6-A18F-02DF6B994B5B}" type="presParOf" srcId="{2A02565C-ED39-4618-B76E-AFFBFB7006C8}" destId="{71439E65-3323-4E46-9777-3B6A023DDFCA}" srcOrd="1" destOrd="0" presId="urn:microsoft.com/office/officeart/2005/8/layout/orgChart1"/>
    <dgm:cxn modelId="{6F353BD6-EE02-41BA-82EA-C1CD398702B2}" type="presParOf" srcId="{378F464D-D444-4394-9287-6176ABF24E20}" destId="{16D453F5-BDCF-403B-91A4-5D5B1D7D60B0}" srcOrd="1" destOrd="0" presId="urn:microsoft.com/office/officeart/2005/8/layout/orgChart1"/>
    <dgm:cxn modelId="{6075CBFD-347E-41C6-94E0-7ECC133D461E}" type="presParOf" srcId="{378F464D-D444-4394-9287-6176ABF24E20}" destId="{8E76A69C-EFCF-4206-A7BD-A3F73B7569C9}" srcOrd="2" destOrd="0" presId="urn:microsoft.com/office/officeart/2005/8/layout/orgChart1"/>
    <dgm:cxn modelId="{937727E0-6C2C-4953-9853-7B643C550307}" type="presParOf" srcId="{8AC128DB-5313-427A-B699-E95A0C213B5F}" destId="{9112A359-EA21-481A-8CB5-F670858BAF75}" srcOrd="2" destOrd="0" presId="urn:microsoft.com/office/officeart/2005/8/layout/orgChart1"/>
    <dgm:cxn modelId="{E9AE2DDD-C332-46F5-AE6F-C45F11D53F79}" type="presParOf" srcId="{080DC923-8242-4021-8069-B72AC9FBFB74}" destId="{6E13F839-8A70-4CE2-AD02-10CD91EAFFAD}" srcOrd="2" destOrd="0" presId="urn:microsoft.com/office/officeart/2005/8/layout/orgChart1"/>
    <dgm:cxn modelId="{C08FE34E-377B-42A8-93DC-A686208AC584}" type="presParOf" srcId="{080DC923-8242-4021-8069-B72AC9FBFB74}" destId="{ADE05A21-E15E-469D-9ADF-9EE0B101421E}" srcOrd="3" destOrd="0" presId="urn:microsoft.com/office/officeart/2005/8/layout/orgChart1"/>
    <dgm:cxn modelId="{DA43F55A-A53B-478C-B9A4-503A797AD9E7}" type="presParOf" srcId="{ADE05A21-E15E-469D-9ADF-9EE0B101421E}" destId="{5BDFF91F-7839-49E4-AFB5-E8A2E40AA08C}" srcOrd="0" destOrd="0" presId="urn:microsoft.com/office/officeart/2005/8/layout/orgChart1"/>
    <dgm:cxn modelId="{3444C76C-2A5D-494F-862D-8273DC9F0957}" type="presParOf" srcId="{5BDFF91F-7839-49E4-AFB5-E8A2E40AA08C}" destId="{79583E2F-7C00-4A00-9AE4-399DCA4DE599}" srcOrd="0" destOrd="0" presId="urn:microsoft.com/office/officeart/2005/8/layout/orgChart1"/>
    <dgm:cxn modelId="{6C503D68-37F0-4D05-8C85-ACCC49598BDA}" type="presParOf" srcId="{5BDFF91F-7839-49E4-AFB5-E8A2E40AA08C}" destId="{991C3E2E-1D13-4B0C-8D1C-B001051CB956}" srcOrd="1" destOrd="0" presId="urn:microsoft.com/office/officeart/2005/8/layout/orgChart1"/>
    <dgm:cxn modelId="{B4B50E74-12C2-4B84-8F98-EDD5D274B0EB}" type="presParOf" srcId="{ADE05A21-E15E-469D-9ADF-9EE0B101421E}" destId="{B27F2895-5958-4663-AA4B-999AC4857C3B}" srcOrd="1" destOrd="0" presId="urn:microsoft.com/office/officeart/2005/8/layout/orgChart1"/>
    <dgm:cxn modelId="{74F886CB-37A7-452B-81F0-9E4661FE5821}" type="presParOf" srcId="{B27F2895-5958-4663-AA4B-999AC4857C3B}" destId="{A72A2A4F-0645-4B2B-AA3A-38C3CA0E9D18}" srcOrd="0" destOrd="0" presId="urn:microsoft.com/office/officeart/2005/8/layout/orgChart1"/>
    <dgm:cxn modelId="{E4EA3839-0442-4F73-A06F-D943263E6558}" type="presParOf" srcId="{B27F2895-5958-4663-AA4B-999AC4857C3B}" destId="{82220CB1-5774-4BFF-BAF1-E819E083B5D0}" srcOrd="1" destOrd="0" presId="urn:microsoft.com/office/officeart/2005/8/layout/orgChart1"/>
    <dgm:cxn modelId="{F632AE97-1958-4749-8306-50FD858664CC}" type="presParOf" srcId="{82220CB1-5774-4BFF-BAF1-E819E083B5D0}" destId="{A8AB4F24-C2BC-4B00-96CC-125CE8011933}" srcOrd="0" destOrd="0" presId="urn:microsoft.com/office/officeart/2005/8/layout/orgChart1"/>
    <dgm:cxn modelId="{56FC19F2-6E65-46B9-9DB8-F7BA57655533}" type="presParOf" srcId="{A8AB4F24-C2BC-4B00-96CC-125CE8011933}" destId="{BB0AF284-14C1-4ECB-A4F9-82B9BFAB1EAB}" srcOrd="0" destOrd="0" presId="urn:microsoft.com/office/officeart/2005/8/layout/orgChart1"/>
    <dgm:cxn modelId="{B3CA8250-5DD2-40C0-99E8-B582DF4AE0F1}" type="presParOf" srcId="{A8AB4F24-C2BC-4B00-96CC-125CE8011933}" destId="{7A3063D5-BD39-46B5-8C38-B32F9F40D233}" srcOrd="1" destOrd="0" presId="urn:microsoft.com/office/officeart/2005/8/layout/orgChart1"/>
    <dgm:cxn modelId="{3D7934B8-A03E-4537-B0EB-E9AC2FCB3B7E}" type="presParOf" srcId="{82220CB1-5774-4BFF-BAF1-E819E083B5D0}" destId="{4854F6DE-BF28-4628-BB3B-E893DD8CBC01}" srcOrd="1" destOrd="0" presId="urn:microsoft.com/office/officeart/2005/8/layout/orgChart1"/>
    <dgm:cxn modelId="{577A0CC3-576E-4901-B695-A3C2FDEE7953}" type="presParOf" srcId="{4854F6DE-BF28-4628-BB3B-E893DD8CBC01}" destId="{0489DAEE-0574-4209-841B-B3B9D966B718}" srcOrd="0" destOrd="0" presId="urn:microsoft.com/office/officeart/2005/8/layout/orgChart1"/>
    <dgm:cxn modelId="{34CE2507-0B6C-4375-9524-CC43D5132736}" type="presParOf" srcId="{4854F6DE-BF28-4628-BB3B-E893DD8CBC01}" destId="{F33AC501-481C-4B1C-9230-6C7DAB611F1B}" srcOrd="1" destOrd="0" presId="urn:microsoft.com/office/officeart/2005/8/layout/orgChart1"/>
    <dgm:cxn modelId="{2D80C743-62C3-43BF-A315-CAD78838D6F0}" type="presParOf" srcId="{F33AC501-481C-4B1C-9230-6C7DAB611F1B}" destId="{4FEBBB16-F63E-4001-AAE9-7B1A123A1EF3}" srcOrd="0" destOrd="0" presId="urn:microsoft.com/office/officeart/2005/8/layout/orgChart1"/>
    <dgm:cxn modelId="{CB60B29D-DBF9-4018-8B39-B17C2C31F680}" type="presParOf" srcId="{4FEBBB16-F63E-4001-AAE9-7B1A123A1EF3}" destId="{68030E3A-FC08-45A5-A30E-AE7C3AF0BCBA}" srcOrd="0" destOrd="0" presId="urn:microsoft.com/office/officeart/2005/8/layout/orgChart1"/>
    <dgm:cxn modelId="{795EF5F9-7768-4A30-8F09-959FC7034EF5}" type="presParOf" srcId="{4FEBBB16-F63E-4001-AAE9-7B1A123A1EF3}" destId="{C28F509A-8EC0-40A6-8D30-045B5E3EB66E}" srcOrd="1" destOrd="0" presId="urn:microsoft.com/office/officeart/2005/8/layout/orgChart1"/>
    <dgm:cxn modelId="{6013BCCB-94D1-46A6-AB60-8F477D2A7248}" type="presParOf" srcId="{F33AC501-481C-4B1C-9230-6C7DAB611F1B}" destId="{56DBEDCE-5683-4B48-8721-84C072D25AB5}" srcOrd="1" destOrd="0" presId="urn:microsoft.com/office/officeart/2005/8/layout/orgChart1"/>
    <dgm:cxn modelId="{DD2CAA7B-CB88-404E-AB37-085D8545866C}" type="presParOf" srcId="{F33AC501-481C-4B1C-9230-6C7DAB611F1B}" destId="{56116BD5-C2E2-4BA1-BB0C-36886B475C99}" srcOrd="2" destOrd="0" presId="urn:microsoft.com/office/officeart/2005/8/layout/orgChart1"/>
    <dgm:cxn modelId="{D18E9CF0-797C-4AA4-9E1F-DE1E88E431A2}" type="presParOf" srcId="{4854F6DE-BF28-4628-BB3B-E893DD8CBC01}" destId="{68CAFADA-F4CE-4450-B643-BB78623E1061}" srcOrd="2" destOrd="0" presId="urn:microsoft.com/office/officeart/2005/8/layout/orgChart1"/>
    <dgm:cxn modelId="{D23935C4-2DF8-4695-BA84-A543BFA75986}" type="presParOf" srcId="{4854F6DE-BF28-4628-BB3B-E893DD8CBC01}" destId="{C1AD35B4-56E5-4EC4-AEAC-EB1F18B45434}" srcOrd="3" destOrd="0" presId="urn:microsoft.com/office/officeart/2005/8/layout/orgChart1"/>
    <dgm:cxn modelId="{B15F2B6B-E23B-4FDF-9BD1-32F88DDA9B72}" type="presParOf" srcId="{C1AD35B4-56E5-4EC4-AEAC-EB1F18B45434}" destId="{96F54D9B-32FC-4A18-8E1B-FDA44939E886}" srcOrd="0" destOrd="0" presId="urn:microsoft.com/office/officeart/2005/8/layout/orgChart1"/>
    <dgm:cxn modelId="{158F30A6-3B39-467B-9D4C-35078C9A60B2}" type="presParOf" srcId="{96F54D9B-32FC-4A18-8E1B-FDA44939E886}" destId="{CC866B79-4A77-491D-B775-C6B201E88665}" srcOrd="0" destOrd="0" presId="urn:microsoft.com/office/officeart/2005/8/layout/orgChart1"/>
    <dgm:cxn modelId="{3DAF5D18-78C2-4D90-88E9-BD5436A0F678}" type="presParOf" srcId="{96F54D9B-32FC-4A18-8E1B-FDA44939E886}" destId="{A37A7EE5-06D5-4AC1-884D-9AFB1FB09F71}" srcOrd="1" destOrd="0" presId="urn:microsoft.com/office/officeart/2005/8/layout/orgChart1"/>
    <dgm:cxn modelId="{F4195EB6-EE78-4006-8A91-48BB01B2BF80}" type="presParOf" srcId="{C1AD35B4-56E5-4EC4-AEAC-EB1F18B45434}" destId="{CB560ADA-D67D-4506-B9F0-10ECAE506577}" srcOrd="1" destOrd="0" presId="urn:microsoft.com/office/officeart/2005/8/layout/orgChart1"/>
    <dgm:cxn modelId="{8D7E4A6F-D3DD-402A-80DC-CA8AA0940985}" type="presParOf" srcId="{C1AD35B4-56E5-4EC4-AEAC-EB1F18B45434}" destId="{7103E504-CE10-4490-9E23-41A30FE4714A}" srcOrd="2" destOrd="0" presId="urn:microsoft.com/office/officeart/2005/8/layout/orgChart1"/>
    <dgm:cxn modelId="{88065CF7-98CE-4A3F-B020-E97D6EC131D5}" type="presParOf" srcId="{82220CB1-5774-4BFF-BAF1-E819E083B5D0}" destId="{18C5D89F-A18B-4E77-8C38-41B619796A91}" srcOrd="2" destOrd="0" presId="urn:microsoft.com/office/officeart/2005/8/layout/orgChart1"/>
    <dgm:cxn modelId="{52D2B1BA-5F76-4001-A579-E541194B375C}" type="presParOf" srcId="{B27F2895-5958-4663-AA4B-999AC4857C3B}" destId="{DD8BE878-F862-418B-B38D-862F910514ED}" srcOrd="2" destOrd="0" presId="urn:microsoft.com/office/officeart/2005/8/layout/orgChart1"/>
    <dgm:cxn modelId="{2C2E7364-C6C4-4EE4-A077-4C133290274C}" type="presParOf" srcId="{B27F2895-5958-4663-AA4B-999AC4857C3B}" destId="{F1E6EFF1-7A4B-4BA6-987C-B49F940C9338}" srcOrd="3" destOrd="0" presId="urn:microsoft.com/office/officeart/2005/8/layout/orgChart1"/>
    <dgm:cxn modelId="{56AB4ECB-9727-4B72-9BF2-8881F9D72685}" type="presParOf" srcId="{F1E6EFF1-7A4B-4BA6-987C-B49F940C9338}" destId="{C27A60A7-A9C3-4366-ABC6-874B5BEC4640}" srcOrd="0" destOrd="0" presId="urn:microsoft.com/office/officeart/2005/8/layout/orgChart1"/>
    <dgm:cxn modelId="{88F29680-5950-4713-81F9-3044415408E4}" type="presParOf" srcId="{C27A60A7-A9C3-4366-ABC6-874B5BEC4640}" destId="{C77DD6E2-01F4-48C6-A7C5-052C952BEE98}" srcOrd="0" destOrd="0" presId="urn:microsoft.com/office/officeart/2005/8/layout/orgChart1"/>
    <dgm:cxn modelId="{E7DE3A91-8732-4FDE-A362-B144CB178B38}" type="presParOf" srcId="{C27A60A7-A9C3-4366-ABC6-874B5BEC4640}" destId="{F0B6467A-ADED-4D2C-B966-B2E3F41B04B8}" srcOrd="1" destOrd="0" presId="urn:microsoft.com/office/officeart/2005/8/layout/orgChart1"/>
    <dgm:cxn modelId="{6F9FF701-1718-4596-AD6F-739879578B28}" type="presParOf" srcId="{F1E6EFF1-7A4B-4BA6-987C-B49F940C9338}" destId="{D3CC1115-693E-421C-B65B-9320178BA724}" srcOrd="1" destOrd="0" presId="urn:microsoft.com/office/officeart/2005/8/layout/orgChart1"/>
    <dgm:cxn modelId="{76FF80C8-CFC1-40E5-BB3E-E394C440FCE3}" type="presParOf" srcId="{D3CC1115-693E-421C-B65B-9320178BA724}" destId="{93C535D0-FFC4-4220-B2DD-ECF8B6EE9B36}" srcOrd="0" destOrd="0" presId="urn:microsoft.com/office/officeart/2005/8/layout/orgChart1"/>
    <dgm:cxn modelId="{75C75204-7593-4848-B717-E747773D5D16}" type="presParOf" srcId="{D3CC1115-693E-421C-B65B-9320178BA724}" destId="{957D6661-E9C3-44F7-BB9D-C3D555E0FBA9}" srcOrd="1" destOrd="0" presId="urn:microsoft.com/office/officeart/2005/8/layout/orgChart1"/>
    <dgm:cxn modelId="{22ABABA9-F473-455C-9009-7195328AC92A}" type="presParOf" srcId="{957D6661-E9C3-44F7-BB9D-C3D555E0FBA9}" destId="{6AA25E5A-E5D3-4E39-A48C-C615DCC2F386}" srcOrd="0" destOrd="0" presId="urn:microsoft.com/office/officeart/2005/8/layout/orgChart1"/>
    <dgm:cxn modelId="{3D679580-21C4-4BE2-8717-FC5241BD3BF4}" type="presParOf" srcId="{6AA25E5A-E5D3-4E39-A48C-C615DCC2F386}" destId="{9537FDF7-AC8F-4D8C-B147-572D78E2FC96}" srcOrd="0" destOrd="0" presId="urn:microsoft.com/office/officeart/2005/8/layout/orgChart1"/>
    <dgm:cxn modelId="{604F0C54-54F9-4B5A-B8E5-EC7A61945754}" type="presParOf" srcId="{6AA25E5A-E5D3-4E39-A48C-C615DCC2F386}" destId="{FA7B8B6D-E533-4AED-A176-6E21CF08FE84}" srcOrd="1" destOrd="0" presId="urn:microsoft.com/office/officeart/2005/8/layout/orgChart1"/>
    <dgm:cxn modelId="{25DD376C-56DD-40CD-9D43-0AFA2AB4E05D}" type="presParOf" srcId="{957D6661-E9C3-44F7-BB9D-C3D555E0FBA9}" destId="{79C26799-4649-4EBE-ABDC-C00C880AF217}" srcOrd="1" destOrd="0" presId="urn:microsoft.com/office/officeart/2005/8/layout/orgChart1"/>
    <dgm:cxn modelId="{DD00054B-62C2-4DD1-97A9-12818F26B8AC}" type="presParOf" srcId="{957D6661-E9C3-44F7-BB9D-C3D555E0FBA9}" destId="{E05DDC2D-578E-4201-A9AD-142CE5EEDA1D}" srcOrd="2" destOrd="0" presId="urn:microsoft.com/office/officeart/2005/8/layout/orgChart1"/>
    <dgm:cxn modelId="{693CF575-FCE4-48A3-8709-8D2F7A575A1B}" type="presParOf" srcId="{D3CC1115-693E-421C-B65B-9320178BA724}" destId="{682DEA4D-EC7C-4D90-85BA-E62335459077}" srcOrd="2" destOrd="0" presId="urn:microsoft.com/office/officeart/2005/8/layout/orgChart1"/>
    <dgm:cxn modelId="{FA6A97A1-F138-4C92-963D-29C188A97DC8}" type="presParOf" srcId="{D3CC1115-693E-421C-B65B-9320178BA724}" destId="{4464E39E-4205-4150-A2B5-9136563D4C89}" srcOrd="3" destOrd="0" presId="urn:microsoft.com/office/officeart/2005/8/layout/orgChart1"/>
    <dgm:cxn modelId="{0862F51C-BCAC-45F8-9406-2FFE2A72C07D}" type="presParOf" srcId="{4464E39E-4205-4150-A2B5-9136563D4C89}" destId="{98C248A7-5D4B-48EB-9279-6FB8BBED60B0}" srcOrd="0" destOrd="0" presId="urn:microsoft.com/office/officeart/2005/8/layout/orgChart1"/>
    <dgm:cxn modelId="{1CE3FC26-94E9-40B7-91AE-2DF56836D954}" type="presParOf" srcId="{98C248A7-5D4B-48EB-9279-6FB8BBED60B0}" destId="{4EBD0536-1E6D-4993-8B81-90D9D1EE0B41}" srcOrd="0" destOrd="0" presId="urn:microsoft.com/office/officeart/2005/8/layout/orgChart1"/>
    <dgm:cxn modelId="{B4001D82-7B1E-444F-99C3-3D22BF5A13F8}" type="presParOf" srcId="{98C248A7-5D4B-48EB-9279-6FB8BBED60B0}" destId="{D5BA8C02-5E52-4AB6-BF71-4294D7E55D7E}" srcOrd="1" destOrd="0" presId="urn:microsoft.com/office/officeart/2005/8/layout/orgChart1"/>
    <dgm:cxn modelId="{6F88B4BD-29AB-40AD-BB95-270C4A42532D}" type="presParOf" srcId="{4464E39E-4205-4150-A2B5-9136563D4C89}" destId="{A37F0319-F343-4457-B816-7E731E962E7E}" srcOrd="1" destOrd="0" presId="urn:microsoft.com/office/officeart/2005/8/layout/orgChart1"/>
    <dgm:cxn modelId="{495EA892-30C2-4CDF-BB85-480DB9AF0570}" type="presParOf" srcId="{4464E39E-4205-4150-A2B5-9136563D4C89}" destId="{173B8539-CF2C-4CEC-873F-631F752F6990}" srcOrd="2" destOrd="0" presId="urn:microsoft.com/office/officeart/2005/8/layout/orgChart1"/>
    <dgm:cxn modelId="{2D9EBA1D-8F79-4515-B8B4-C78AB0105652}" type="presParOf" srcId="{F1E6EFF1-7A4B-4BA6-987C-B49F940C9338}" destId="{475ECB3C-EB36-4B68-A13E-901C662F51AB}" srcOrd="2" destOrd="0" presId="urn:microsoft.com/office/officeart/2005/8/layout/orgChart1"/>
    <dgm:cxn modelId="{AEABE813-C7DA-47B8-AE20-B23904037090}" type="presParOf" srcId="{ADE05A21-E15E-469D-9ADF-9EE0B101421E}" destId="{B897C74E-93CE-403D-96E9-836C15612A7B}" srcOrd="2" destOrd="0" presId="urn:microsoft.com/office/officeart/2005/8/layout/orgChart1"/>
    <dgm:cxn modelId="{91D033C1-210C-48A8-A559-12DB3B1E24FF}" type="presParOf" srcId="{3EC378B3-3A39-4FCC-9FCC-364E4E819D2A}" destId="{583947DA-8A44-4786-88D1-96B57F894C8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EDBAC8-840D-4BAB-8A8F-D4FFF89A669A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CA"/>
        </a:p>
      </dgm:t>
    </dgm:pt>
    <dgm:pt modelId="{958D662A-DED0-40F7-A50F-CD06C1EBB017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Recording Session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2DB9DD-C2DD-427F-BAC9-24DE78DA26DC}" type="parTrans" cxnId="{A456DEBB-90F3-4007-A492-59C9685EFFD0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7A32E6-D5F5-4158-96B0-0998339135D3}" type="sibTrans" cxnId="{A456DEBB-90F3-4007-A492-59C9685EFFD0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BFE689-63E5-4B89-97FA-E7AB752023C2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Song 1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F737DA-E2ED-4966-A1EC-B13FD427DD91}" type="parTrans" cxnId="{37189355-902E-4B78-909A-527AE98B3B03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A9D833-6073-435E-89B9-9FA2233B447D}" type="sibTrans" cxnId="{37189355-902E-4B78-909A-527AE98B3B03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127A21-92B9-4545-A826-E169135A7793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Tape 1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77909A-73D3-410E-87AA-3BE49B1A868A}" type="parTrans" cxnId="{AA9EC764-9B4F-4C16-89B2-9DFBAAEF1DB9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ABBC07-13F4-46D1-9246-7B8240003CBF}" type="sibTrans" cxnId="{AA9EC764-9B4F-4C16-89B2-9DFBAAEF1DB9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DB86CE-3736-4F7A-BB99-235547AD833B}">
      <dgm:prSet phldrT="[Text]"/>
      <dgm:spPr/>
      <dgm:t>
        <a:bodyPr/>
        <a:lstStyle/>
        <a:p>
          <a:r>
            <a:rPr lang="en-CA" smtClean="0">
              <a:latin typeface="Arial" panose="020B0604020202020204" pitchFamily="34" charset="0"/>
              <a:cs typeface="Arial" panose="020B0604020202020204" pitchFamily="34" charset="0"/>
            </a:rPr>
            <a:t>Audio Track 1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66C70F-0E1D-4221-942B-27F546BC9015}" type="parTrans" cxnId="{989B778A-E8DD-421E-894B-55F8CBDCE7E8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5BF8E1-527D-4B66-AD45-9C0B15A7DFE8}" type="sibTrans" cxnId="{989B778A-E8DD-421E-894B-55F8CBDCE7E8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AA1254-2287-4C41-A951-0568EBADEFA0}">
      <dgm:prSet phldrT="[Text]"/>
      <dgm:spPr/>
      <dgm:t>
        <a:bodyPr/>
        <a:lstStyle/>
        <a:p>
          <a:r>
            <a:rPr lang="en-CA" smtClean="0">
              <a:latin typeface="Arial" panose="020B0604020202020204" pitchFamily="34" charset="0"/>
              <a:cs typeface="Arial" panose="020B0604020202020204" pitchFamily="34" charset="0"/>
            </a:rPr>
            <a:t>Audio Track 2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A58956-FE1E-44A0-A373-0F54F5E95D01}" type="parTrans" cxnId="{88F0DF8B-F6AC-4978-A965-8417735A4DCF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633C7D-5C05-4536-966A-368578F73900}" type="sibTrans" cxnId="{88F0DF8B-F6AC-4978-A965-8417735A4DCF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FB7820-16BB-4CBC-BC65-185EF79DD3E3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Song 2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4B1E33-5922-41F8-9DA7-30762D880B3F}" type="parTrans" cxnId="{7A8A5DA9-A081-4924-9F30-DCF7C003BF47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4CDB40-4CDB-4378-9EA0-C5E0326D7272}" type="sibTrans" cxnId="{7A8A5DA9-A081-4924-9F30-DCF7C003BF47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0A44A5-0CCC-44BE-B435-C1B710A884BA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Tape 1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599578-0DC3-4F15-8343-84C73CA20033}" type="parTrans" cxnId="{C121DE06-05FF-43CE-BFE9-0B27DB038F0D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DAB2B5-54CD-45C6-A34B-C44AD1E3E851}" type="sibTrans" cxnId="{C121DE06-05FF-43CE-BFE9-0B27DB038F0D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52BCFF-94D8-4A87-B74F-61E00B9F2364}">
      <dgm:prSet phldrT="[Text]"/>
      <dgm:spPr/>
      <dgm:t>
        <a:bodyPr/>
        <a:lstStyle/>
        <a:p>
          <a:r>
            <a:rPr lang="en-CA" dirty="0" smtClean="0">
              <a:latin typeface="Arial" panose="020B0604020202020204" pitchFamily="34" charset="0"/>
              <a:cs typeface="Arial" panose="020B0604020202020204" pitchFamily="34" charset="0"/>
            </a:rPr>
            <a:t>Audio Track 1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B20511-79A1-458D-A4BB-A3B0BC71EBAF}" type="parTrans" cxnId="{7A34B101-9321-4A1C-8D0B-435EA0B574E7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DB9730-1799-46E2-8AAA-62F523466D04}" type="sibTrans" cxnId="{7A34B101-9321-4A1C-8D0B-435EA0B574E7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E4B2B4-E5EB-4773-8858-A5C57C9DE66E}">
      <dgm:prSet phldrT="[Text]"/>
      <dgm:spPr/>
      <dgm:t>
        <a:bodyPr/>
        <a:lstStyle/>
        <a:p>
          <a:r>
            <a:rPr lang="en-CA" smtClean="0">
              <a:latin typeface="Arial" panose="020B0604020202020204" pitchFamily="34" charset="0"/>
              <a:cs typeface="Arial" panose="020B0604020202020204" pitchFamily="34" charset="0"/>
            </a:rPr>
            <a:t>Audio Track 3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44F240-62F9-4486-B052-D74A4DBED973}" type="parTrans" cxnId="{633D9C22-75EE-4C9A-A63B-E3256E7FDEB4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64CF95-5EA3-4CB8-A60B-2FA6BBCA9FA4}" type="sibTrans" cxnId="{633D9C22-75EE-4C9A-A63B-E3256E7FDEB4}">
      <dgm:prSet/>
      <dgm:spPr/>
      <dgm:t>
        <a:bodyPr/>
        <a:lstStyle/>
        <a:p>
          <a:endParaRPr lang="en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8DCFAF-0CF2-40A9-A482-B25744E01182}" type="pres">
      <dgm:prSet presAssocID="{F3EDBAC8-840D-4BAB-8A8F-D4FFF89A669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3EC378B3-3A39-4FCC-9FCC-364E4E819D2A}" type="pres">
      <dgm:prSet presAssocID="{958D662A-DED0-40F7-A50F-CD06C1EBB017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B6D44E26-E696-4BB3-B052-B8F124FE49B8}" type="pres">
      <dgm:prSet presAssocID="{958D662A-DED0-40F7-A50F-CD06C1EBB017}" presName="rootComposite1" presStyleCnt="0"/>
      <dgm:spPr/>
      <dgm:t>
        <a:bodyPr/>
        <a:lstStyle/>
        <a:p>
          <a:endParaRPr lang="en-CA"/>
        </a:p>
      </dgm:t>
    </dgm:pt>
    <dgm:pt modelId="{76FE40FF-C19A-426F-9341-422DB3BB4459}" type="pres">
      <dgm:prSet presAssocID="{958D662A-DED0-40F7-A50F-CD06C1EBB017}" presName="rootText1" presStyleLbl="node0" presStyleIdx="0" presStyleCnt="1" custScaleX="23497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C0FF0A44-32CD-472F-A903-CDBF07311608}" type="pres">
      <dgm:prSet presAssocID="{958D662A-DED0-40F7-A50F-CD06C1EBB017}" presName="rootConnector1" presStyleLbl="node1" presStyleIdx="0" presStyleCnt="0"/>
      <dgm:spPr/>
      <dgm:t>
        <a:bodyPr/>
        <a:lstStyle/>
        <a:p>
          <a:endParaRPr lang="en-CA"/>
        </a:p>
      </dgm:t>
    </dgm:pt>
    <dgm:pt modelId="{080DC923-8242-4021-8069-B72AC9FBFB74}" type="pres">
      <dgm:prSet presAssocID="{958D662A-DED0-40F7-A50F-CD06C1EBB017}" presName="hierChild2" presStyleCnt="0"/>
      <dgm:spPr/>
      <dgm:t>
        <a:bodyPr/>
        <a:lstStyle/>
        <a:p>
          <a:endParaRPr lang="en-CA"/>
        </a:p>
      </dgm:t>
    </dgm:pt>
    <dgm:pt modelId="{8554AC99-609E-4376-83EF-074A0117E14C}" type="pres">
      <dgm:prSet presAssocID="{B0F737DA-E2ED-4966-A1EC-B13FD427DD91}" presName="Name37" presStyleLbl="parChTrans1D2" presStyleIdx="0" presStyleCnt="2"/>
      <dgm:spPr/>
      <dgm:t>
        <a:bodyPr/>
        <a:lstStyle/>
        <a:p>
          <a:endParaRPr lang="en-CA"/>
        </a:p>
      </dgm:t>
    </dgm:pt>
    <dgm:pt modelId="{8AC128DB-5313-427A-B699-E95A0C213B5F}" type="pres">
      <dgm:prSet presAssocID="{01BFE689-63E5-4B89-97FA-E7AB752023C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3828FE62-061A-4136-A353-4DD576A36731}" type="pres">
      <dgm:prSet presAssocID="{01BFE689-63E5-4B89-97FA-E7AB752023C2}" presName="rootComposite" presStyleCnt="0"/>
      <dgm:spPr/>
      <dgm:t>
        <a:bodyPr/>
        <a:lstStyle/>
        <a:p>
          <a:endParaRPr lang="en-CA"/>
        </a:p>
      </dgm:t>
    </dgm:pt>
    <dgm:pt modelId="{E7AC1DBD-145D-4C8A-A773-4485AE1E1D8B}" type="pres">
      <dgm:prSet presAssocID="{01BFE689-63E5-4B89-97FA-E7AB752023C2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8C981258-D793-4741-9AC5-D362D7D27572}" type="pres">
      <dgm:prSet presAssocID="{01BFE689-63E5-4B89-97FA-E7AB752023C2}" presName="rootConnector" presStyleLbl="node2" presStyleIdx="0" presStyleCnt="2"/>
      <dgm:spPr/>
      <dgm:t>
        <a:bodyPr/>
        <a:lstStyle/>
        <a:p>
          <a:endParaRPr lang="en-CA"/>
        </a:p>
      </dgm:t>
    </dgm:pt>
    <dgm:pt modelId="{00FE0758-1811-48E9-965A-54793A68E1B6}" type="pres">
      <dgm:prSet presAssocID="{01BFE689-63E5-4B89-97FA-E7AB752023C2}" presName="hierChild4" presStyleCnt="0"/>
      <dgm:spPr/>
      <dgm:t>
        <a:bodyPr/>
        <a:lstStyle/>
        <a:p>
          <a:endParaRPr lang="en-CA"/>
        </a:p>
      </dgm:t>
    </dgm:pt>
    <dgm:pt modelId="{28178CE9-2A91-4738-80A4-2A72397A62F4}" type="pres">
      <dgm:prSet presAssocID="{1B77909A-73D3-410E-87AA-3BE49B1A868A}" presName="Name37" presStyleLbl="parChTrans1D3" presStyleIdx="0" presStyleCnt="2"/>
      <dgm:spPr/>
      <dgm:t>
        <a:bodyPr/>
        <a:lstStyle/>
        <a:p>
          <a:endParaRPr lang="en-CA"/>
        </a:p>
      </dgm:t>
    </dgm:pt>
    <dgm:pt modelId="{63051D63-8D74-443F-B9E2-15B5A838D944}" type="pres">
      <dgm:prSet presAssocID="{2E127A21-92B9-4545-A826-E169135A779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BA42BE32-A8FD-4E7F-B1F4-9B40971DBC60}" type="pres">
      <dgm:prSet presAssocID="{2E127A21-92B9-4545-A826-E169135A7793}" presName="rootComposite" presStyleCnt="0"/>
      <dgm:spPr/>
      <dgm:t>
        <a:bodyPr/>
        <a:lstStyle/>
        <a:p>
          <a:endParaRPr lang="en-CA"/>
        </a:p>
      </dgm:t>
    </dgm:pt>
    <dgm:pt modelId="{33EA7B74-B25A-4EE4-85B3-3306CC6C1B24}" type="pres">
      <dgm:prSet presAssocID="{2E127A21-92B9-4545-A826-E169135A7793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4B9DCD11-2186-4B89-9684-9398F135AC64}" type="pres">
      <dgm:prSet presAssocID="{2E127A21-92B9-4545-A826-E169135A7793}" presName="rootConnector" presStyleLbl="node3" presStyleIdx="0" presStyleCnt="2"/>
      <dgm:spPr/>
      <dgm:t>
        <a:bodyPr/>
        <a:lstStyle/>
        <a:p>
          <a:endParaRPr lang="en-CA"/>
        </a:p>
      </dgm:t>
    </dgm:pt>
    <dgm:pt modelId="{DC9481DB-1658-4EA9-9E16-A6726C504133}" type="pres">
      <dgm:prSet presAssocID="{2E127A21-92B9-4545-A826-E169135A7793}" presName="hierChild4" presStyleCnt="0"/>
      <dgm:spPr/>
      <dgm:t>
        <a:bodyPr/>
        <a:lstStyle/>
        <a:p>
          <a:endParaRPr lang="en-CA"/>
        </a:p>
      </dgm:t>
    </dgm:pt>
    <dgm:pt modelId="{811D8D80-47A6-4BA9-AFF2-6F38AD0EA8DD}" type="pres">
      <dgm:prSet presAssocID="{C166C70F-0E1D-4221-942B-27F546BC9015}" presName="Name37" presStyleLbl="parChTrans1D4" presStyleIdx="0" presStyleCnt="4"/>
      <dgm:spPr/>
      <dgm:t>
        <a:bodyPr/>
        <a:lstStyle/>
        <a:p>
          <a:endParaRPr lang="en-CA"/>
        </a:p>
      </dgm:t>
    </dgm:pt>
    <dgm:pt modelId="{6E387F25-DBDE-41F8-ABC7-5E774E22A32A}" type="pres">
      <dgm:prSet presAssocID="{0FDB86CE-3736-4F7A-BB99-235547AD833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B49A587D-63D0-4C1A-80E5-2AF96492AFE7}" type="pres">
      <dgm:prSet presAssocID="{0FDB86CE-3736-4F7A-BB99-235547AD833B}" presName="rootComposite" presStyleCnt="0"/>
      <dgm:spPr/>
      <dgm:t>
        <a:bodyPr/>
        <a:lstStyle/>
        <a:p>
          <a:endParaRPr lang="en-CA"/>
        </a:p>
      </dgm:t>
    </dgm:pt>
    <dgm:pt modelId="{DFE0208F-811A-4123-A436-090FACE7F163}" type="pres">
      <dgm:prSet presAssocID="{0FDB86CE-3736-4F7A-BB99-235547AD833B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241128EC-37E9-4E21-924D-A20E4AFF8894}" type="pres">
      <dgm:prSet presAssocID="{0FDB86CE-3736-4F7A-BB99-235547AD833B}" presName="rootConnector" presStyleLbl="node4" presStyleIdx="0" presStyleCnt="4"/>
      <dgm:spPr/>
      <dgm:t>
        <a:bodyPr/>
        <a:lstStyle/>
        <a:p>
          <a:endParaRPr lang="en-CA"/>
        </a:p>
      </dgm:t>
    </dgm:pt>
    <dgm:pt modelId="{248CF719-946F-46FD-B515-FB0BBDF6712E}" type="pres">
      <dgm:prSet presAssocID="{0FDB86CE-3736-4F7A-BB99-235547AD833B}" presName="hierChild4" presStyleCnt="0"/>
      <dgm:spPr/>
      <dgm:t>
        <a:bodyPr/>
        <a:lstStyle/>
        <a:p>
          <a:endParaRPr lang="en-CA"/>
        </a:p>
      </dgm:t>
    </dgm:pt>
    <dgm:pt modelId="{2CABE05E-C4AA-4E0E-8F39-CEF4B3303C72}" type="pres">
      <dgm:prSet presAssocID="{0FDB86CE-3736-4F7A-BB99-235547AD833B}" presName="hierChild5" presStyleCnt="0"/>
      <dgm:spPr/>
      <dgm:t>
        <a:bodyPr/>
        <a:lstStyle/>
        <a:p>
          <a:endParaRPr lang="en-CA"/>
        </a:p>
      </dgm:t>
    </dgm:pt>
    <dgm:pt modelId="{FA4127B8-DB6D-48FE-B28A-65E0F605F5AB}" type="pres">
      <dgm:prSet presAssocID="{FCA58956-FE1E-44A0-A373-0F54F5E95D01}" presName="Name37" presStyleLbl="parChTrans1D4" presStyleIdx="1" presStyleCnt="4"/>
      <dgm:spPr/>
      <dgm:t>
        <a:bodyPr/>
        <a:lstStyle/>
        <a:p>
          <a:endParaRPr lang="en-CA"/>
        </a:p>
      </dgm:t>
    </dgm:pt>
    <dgm:pt modelId="{BE3EC0E3-8D86-40FC-A366-4ED2DA3B1FEC}" type="pres">
      <dgm:prSet presAssocID="{3FAA1254-2287-4C41-A951-0568EBADEFA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402102F3-5689-4908-B417-0DE4EC18EED7}" type="pres">
      <dgm:prSet presAssocID="{3FAA1254-2287-4C41-A951-0568EBADEFA0}" presName="rootComposite" presStyleCnt="0"/>
      <dgm:spPr/>
      <dgm:t>
        <a:bodyPr/>
        <a:lstStyle/>
        <a:p>
          <a:endParaRPr lang="en-CA"/>
        </a:p>
      </dgm:t>
    </dgm:pt>
    <dgm:pt modelId="{FC44F8A7-CEE3-456F-BCAE-7D0B60D84C3C}" type="pres">
      <dgm:prSet presAssocID="{3FAA1254-2287-4C41-A951-0568EBADEFA0}" presName="rootText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891571A5-F384-404B-A772-9C667466CF8E}" type="pres">
      <dgm:prSet presAssocID="{3FAA1254-2287-4C41-A951-0568EBADEFA0}" presName="rootConnector" presStyleLbl="node4" presStyleIdx="1" presStyleCnt="4"/>
      <dgm:spPr/>
      <dgm:t>
        <a:bodyPr/>
        <a:lstStyle/>
        <a:p>
          <a:endParaRPr lang="en-CA"/>
        </a:p>
      </dgm:t>
    </dgm:pt>
    <dgm:pt modelId="{8E923CE7-F3E0-4331-B32A-687893AA1FD2}" type="pres">
      <dgm:prSet presAssocID="{3FAA1254-2287-4C41-A951-0568EBADEFA0}" presName="hierChild4" presStyleCnt="0"/>
      <dgm:spPr/>
      <dgm:t>
        <a:bodyPr/>
        <a:lstStyle/>
        <a:p>
          <a:endParaRPr lang="en-CA"/>
        </a:p>
      </dgm:t>
    </dgm:pt>
    <dgm:pt modelId="{34C60FD1-6035-4131-A09A-12F7ABDDF25A}" type="pres">
      <dgm:prSet presAssocID="{3FAA1254-2287-4C41-A951-0568EBADEFA0}" presName="hierChild5" presStyleCnt="0"/>
      <dgm:spPr/>
      <dgm:t>
        <a:bodyPr/>
        <a:lstStyle/>
        <a:p>
          <a:endParaRPr lang="en-CA"/>
        </a:p>
      </dgm:t>
    </dgm:pt>
    <dgm:pt modelId="{2AAFC101-E55E-48A8-B027-603E7CAF6CFD}" type="pres">
      <dgm:prSet presAssocID="{2E127A21-92B9-4545-A826-E169135A7793}" presName="hierChild5" presStyleCnt="0"/>
      <dgm:spPr/>
      <dgm:t>
        <a:bodyPr/>
        <a:lstStyle/>
        <a:p>
          <a:endParaRPr lang="en-CA"/>
        </a:p>
      </dgm:t>
    </dgm:pt>
    <dgm:pt modelId="{9112A359-EA21-481A-8CB5-F670858BAF75}" type="pres">
      <dgm:prSet presAssocID="{01BFE689-63E5-4B89-97FA-E7AB752023C2}" presName="hierChild5" presStyleCnt="0"/>
      <dgm:spPr/>
      <dgm:t>
        <a:bodyPr/>
        <a:lstStyle/>
        <a:p>
          <a:endParaRPr lang="en-CA"/>
        </a:p>
      </dgm:t>
    </dgm:pt>
    <dgm:pt modelId="{6E13F839-8A70-4CE2-AD02-10CD91EAFFAD}" type="pres">
      <dgm:prSet presAssocID="{9E4B1E33-5922-41F8-9DA7-30762D880B3F}" presName="Name37" presStyleLbl="parChTrans1D2" presStyleIdx="1" presStyleCnt="2"/>
      <dgm:spPr/>
      <dgm:t>
        <a:bodyPr/>
        <a:lstStyle/>
        <a:p>
          <a:endParaRPr lang="en-CA"/>
        </a:p>
      </dgm:t>
    </dgm:pt>
    <dgm:pt modelId="{ADE05A21-E15E-469D-9ADF-9EE0B101421E}" type="pres">
      <dgm:prSet presAssocID="{5BFB7820-16BB-4CBC-BC65-185EF79DD3E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5BDFF91F-7839-49E4-AFB5-E8A2E40AA08C}" type="pres">
      <dgm:prSet presAssocID="{5BFB7820-16BB-4CBC-BC65-185EF79DD3E3}" presName="rootComposite" presStyleCnt="0"/>
      <dgm:spPr/>
      <dgm:t>
        <a:bodyPr/>
        <a:lstStyle/>
        <a:p>
          <a:endParaRPr lang="en-CA"/>
        </a:p>
      </dgm:t>
    </dgm:pt>
    <dgm:pt modelId="{79583E2F-7C00-4A00-9AE4-399DCA4DE599}" type="pres">
      <dgm:prSet presAssocID="{5BFB7820-16BB-4CBC-BC65-185EF79DD3E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991C3E2E-1D13-4B0C-8D1C-B001051CB956}" type="pres">
      <dgm:prSet presAssocID="{5BFB7820-16BB-4CBC-BC65-185EF79DD3E3}" presName="rootConnector" presStyleLbl="node2" presStyleIdx="1" presStyleCnt="2"/>
      <dgm:spPr/>
      <dgm:t>
        <a:bodyPr/>
        <a:lstStyle/>
        <a:p>
          <a:endParaRPr lang="en-CA"/>
        </a:p>
      </dgm:t>
    </dgm:pt>
    <dgm:pt modelId="{B27F2895-5958-4663-AA4B-999AC4857C3B}" type="pres">
      <dgm:prSet presAssocID="{5BFB7820-16BB-4CBC-BC65-185EF79DD3E3}" presName="hierChild4" presStyleCnt="0"/>
      <dgm:spPr/>
      <dgm:t>
        <a:bodyPr/>
        <a:lstStyle/>
        <a:p>
          <a:endParaRPr lang="en-CA"/>
        </a:p>
      </dgm:t>
    </dgm:pt>
    <dgm:pt modelId="{A72A2A4F-0645-4B2B-AA3A-38C3CA0E9D18}" type="pres">
      <dgm:prSet presAssocID="{C0599578-0DC3-4F15-8343-84C73CA20033}" presName="Name37" presStyleLbl="parChTrans1D3" presStyleIdx="1" presStyleCnt="2"/>
      <dgm:spPr/>
      <dgm:t>
        <a:bodyPr/>
        <a:lstStyle/>
        <a:p>
          <a:endParaRPr lang="en-CA"/>
        </a:p>
      </dgm:t>
    </dgm:pt>
    <dgm:pt modelId="{82220CB1-5774-4BFF-BAF1-E819E083B5D0}" type="pres">
      <dgm:prSet presAssocID="{720A44A5-0CCC-44BE-B435-C1B710A884B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A8AB4F24-C2BC-4B00-96CC-125CE8011933}" type="pres">
      <dgm:prSet presAssocID="{720A44A5-0CCC-44BE-B435-C1B710A884BA}" presName="rootComposite" presStyleCnt="0"/>
      <dgm:spPr/>
      <dgm:t>
        <a:bodyPr/>
        <a:lstStyle/>
        <a:p>
          <a:endParaRPr lang="en-CA"/>
        </a:p>
      </dgm:t>
    </dgm:pt>
    <dgm:pt modelId="{BB0AF284-14C1-4ECB-A4F9-82B9BFAB1EAB}" type="pres">
      <dgm:prSet presAssocID="{720A44A5-0CCC-44BE-B435-C1B710A884BA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A3063D5-BD39-46B5-8C38-B32F9F40D233}" type="pres">
      <dgm:prSet presAssocID="{720A44A5-0CCC-44BE-B435-C1B710A884BA}" presName="rootConnector" presStyleLbl="node3" presStyleIdx="1" presStyleCnt="2"/>
      <dgm:spPr/>
      <dgm:t>
        <a:bodyPr/>
        <a:lstStyle/>
        <a:p>
          <a:endParaRPr lang="en-CA"/>
        </a:p>
      </dgm:t>
    </dgm:pt>
    <dgm:pt modelId="{4854F6DE-BF28-4628-BB3B-E893DD8CBC01}" type="pres">
      <dgm:prSet presAssocID="{720A44A5-0CCC-44BE-B435-C1B710A884BA}" presName="hierChild4" presStyleCnt="0"/>
      <dgm:spPr/>
      <dgm:t>
        <a:bodyPr/>
        <a:lstStyle/>
        <a:p>
          <a:endParaRPr lang="en-CA"/>
        </a:p>
      </dgm:t>
    </dgm:pt>
    <dgm:pt modelId="{0489DAEE-0574-4209-841B-B3B9D966B718}" type="pres">
      <dgm:prSet presAssocID="{F3B20511-79A1-458D-A4BB-A3B0BC71EBAF}" presName="Name37" presStyleLbl="parChTrans1D4" presStyleIdx="2" presStyleCnt="4"/>
      <dgm:spPr/>
      <dgm:t>
        <a:bodyPr/>
        <a:lstStyle/>
        <a:p>
          <a:endParaRPr lang="en-CA"/>
        </a:p>
      </dgm:t>
    </dgm:pt>
    <dgm:pt modelId="{F33AC501-481C-4B1C-9230-6C7DAB611F1B}" type="pres">
      <dgm:prSet presAssocID="{6452BCFF-94D8-4A87-B74F-61E00B9F236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4FEBBB16-F63E-4001-AAE9-7B1A123A1EF3}" type="pres">
      <dgm:prSet presAssocID="{6452BCFF-94D8-4A87-B74F-61E00B9F2364}" presName="rootComposite" presStyleCnt="0"/>
      <dgm:spPr/>
      <dgm:t>
        <a:bodyPr/>
        <a:lstStyle/>
        <a:p>
          <a:endParaRPr lang="en-CA"/>
        </a:p>
      </dgm:t>
    </dgm:pt>
    <dgm:pt modelId="{68030E3A-FC08-45A5-A30E-AE7C3AF0BCBA}" type="pres">
      <dgm:prSet presAssocID="{6452BCFF-94D8-4A87-B74F-61E00B9F2364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C28F509A-8EC0-40A6-8D30-045B5E3EB66E}" type="pres">
      <dgm:prSet presAssocID="{6452BCFF-94D8-4A87-B74F-61E00B9F2364}" presName="rootConnector" presStyleLbl="node4" presStyleIdx="2" presStyleCnt="4"/>
      <dgm:spPr/>
      <dgm:t>
        <a:bodyPr/>
        <a:lstStyle/>
        <a:p>
          <a:endParaRPr lang="en-CA"/>
        </a:p>
      </dgm:t>
    </dgm:pt>
    <dgm:pt modelId="{56DBEDCE-5683-4B48-8721-84C072D25AB5}" type="pres">
      <dgm:prSet presAssocID="{6452BCFF-94D8-4A87-B74F-61E00B9F2364}" presName="hierChild4" presStyleCnt="0"/>
      <dgm:spPr/>
      <dgm:t>
        <a:bodyPr/>
        <a:lstStyle/>
        <a:p>
          <a:endParaRPr lang="en-CA"/>
        </a:p>
      </dgm:t>
    </dgm:pt>
    <dgm:pt modelId="{56116BD5-C2E2-4BA1-BB0C-36886B475C99}" type="pres">
      <dgm:prSet presAssocID="{6452BCFF-94D8-4A87-B74F-61E00B9F2364}" presName="hierChild5" presStyleCnt="0"/>
      <dgm:spPr/>
      <dgm:t>
        <a:bodyPr/>
        <a:lstStyle/>
        <a:p>
          <a:endParaRPr lang="en-CA"/>
        </a:p>
      </dgm:t>
    </dgm:pt>
    <dgm:pt modelId="{68CAFADA-F4CE-4450-B643-BB78623E1061}" type="pres">
      <dgm:prSet presAssocID="{B644F240-62F9-4486-B052-D74A4DBED973}" presName="Name37" presStyleLbl="parChTrans1D4" presStyleIdx="3" presStyleCnt="4"/>
      <dgm:spPr/>
      <dgm:t>
        <a:bodyPr/>
        <a:lstStyle/>
        <a:p>
          <a:endParaRPr lang="en-CA"/>
        </a:p>
      </dgm:t>
    </dgm:pt>
    <dgm:pt modelId="{C1AD35B4-56E5-4EC4-AEAC-EB1F18B45434}" type="pres">
      <dgm:prSet presAssocID="{14E4B2B4-E5EB-4773-8858-A5C57C9DE66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96F54D9B-32FC-4A18-8E1B-FDA44939E886}" type="pres">
      <dgm:prSet presAssocID="{14E4B2B4-E5EB-4773-8858-A5C57C9DE66E}" presName="rootComposite" presStyleCnt="0"/>
      <dgm:spPr/>
      <dgm:t>
        <a:bodyPr/>
        <a:lstStyle/>
        <a:p>
          <a:endParaRPr lang="en-CA"/>
        </a:p>
      </dgm:t>
    </dgm:pt>
    <dgm:pt modelId="{CC866B79-4A77-491D-B775-C6B201E88665}" type="pres">
      <dgm:prSet presAssocID="{14E4B2B4-E5EB-4773-8858-A5C57C9DE66E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37A7EE5-06D5-4AC1-884D-9AFB1FB09F71}" type="pres">
      <dgm:prSet presAssocID="{14E4B2B4-E5EB-4773-8858-A5C57C9DE66E}" presName="rootConnector" presStyleLbl="node4" presStyleIdx="3" presStyleCnt="4"/>
      <dgm:spPr/>
      <dgm:t>
        <a:bodyPr/>
        <a:lstStyle/>
        <a:p>
          <a:endParaRPr lang="en-CA"/>
        </a:p>
      </dgm:t>
    </dgm:pt>
    <dgm:pt modelId="{CB560ADA-D67D-4506-B9F0-10ECAE506577}" type="pres">
      <dgm:prSet presAssocID="{14E4B2B4-E5EB-4773-8858-A5C57C9DE66E}" presName="hierChild4" presStyleCnt="0"/>
      <dgm:spPr/>
      <dgm:t>
        <a:bodyPr/>
        <a:lstStyle/>
        <a:p>
          <a:endParaRPr lang="en-CA"/>
        </a:p>
      </dgm:t>
    </dgm:pt>
    <dgm:pt modelId="{7103E504-CE10-4490-9E23-41A30FE4714A}" type="pres">
      <dgm:prSet presAssocID="{14E4B2B4-E5EB-4773-8858-A5C57C9DE66E}" presName="hierChild5" presStyleCnt="0"/>
      <dgm:spPr/>
      <dgm:t>
        <a:bodyPr/>
        <a:lstStyle/>
        <a:p>
          <a:endParaRPr lang="en-CA"/>
        </a:p>
      </dgm:t>
    </dgm:pt>
    <dgm:pt modelId="{18C5D89F-A18B-4E77-8C38-41B619796A91}" type="pres">
      <dgm:prSet presAssocID="{720A44A5-0CCC-44BE-B435-C1B710A884BA}" presName="hierChild5" presStyleCnt="0"/>
      <dgm:spPr/>
      <dgm:t>
        <a:bodyPr/>
        <a:lstStyle/>
        <a:p>
          <a:endParaRPr lang="en-CA"/>
        </a:p>
      </dgm:t>
    </dgm:pt>
    <dgm:pt modelId="{B897C74E-93CE-403D-96E9-836C15612A7B}" type="pres">
      <dgm:prSet presAssocID="{5BFB7820-16BB-4CBC-BC65-185EF79DD3E3}" presName="hierChild5" presStyleCnt="0"/>
      <dgm:spPr/>
      <dgm:t>
        <a:bodyPr/>
        <a:lstStyle/>
        <a:p>
          <a:endParaRPr lang="en-CA"/>
        </a:p>
      </dgm:t>
    </dgm:pt>
    <dgm:pt modelId="{583947DA-8A44-4786-88D1-96B57F894C81}" type="pres">
      <dgm:prSet presAssocID="{958D662A-DED0-40F7-A50F-CD06C1EBB017}" presName="hierChild3" presStyleCnt="0"/>
      <dgm:spPr/>
      <dgm:t>
        <a:bodyPr/>
        <a:lstStyle/>
        <a:p>
          <a:endParaRPr lang="en-CA"/>
        </a:p>
      </dgm:t>
    </dgm:pt>
  </dgm:ptLst>
  <dgm:cxnLst>
    <dgm:cxn modelId="{BD715C67-DB1C-4AE3-9F59-D9CBE25EF6D3}" type="presOf" srcId="{3FAA1254-2287-4C41-A951-0568EBADEFA0}" destId="{891571A5-F384-404B-A772-9C667466CF8E}" srcOrd="1" destOrd="0" presId="urn:microsoft.com/office/officeart/2005/8/layout/orgChart1"/>
    <dgm:cxn modelId="{C51FDC66-A57A-43A0-AE37-7484D908D69A}" type="presOf" srcId="{01BFE689-63E5-4B89-97FA-E7AB752023C2}" destId="{8C981258-D793-4741-9AC5-D362D7D27572}" srcOrd="1" destOrd="0" presId="urn:microsoft.com/office/officeart/2005/8/layout/orgChart1"/>
    <dgm:cxn modelId="{48A0F251-8FF2-47E4-AAF6-16DEDEFCDA84}" type="presOf" srcId="{C166C70F-0E1D-4221-942B-27F546BC9015}" destId="{811D8D80-47A6-4BA9-AFF2-6F38AD0EA8DD}" srcOrd="0" destOrd="0" presId="urn:microsoft.com/office/officeart/2005/8/layout/orgChart1"/>
    <dgm:cxn modelId="{989B778A-E8DD-421E-894B-55F8CBDCE7E8}" srcId="{2E127A21-92B9-4545-A826-E169135A7793}" destId="{0FDB86CE-3736-4F7A-BB99-235547AD833B}" srcOrd="0" destOrd="0" parTransId="{C166C70F-0E1D-4221-942B-27F546BC9015}" sibTransId="{3A5BF8E1-527D-4B66-AD45-9C0B15A7DFE8}"/>
    <dgm:cxn modelId="{633D9C22-75EE-4C9A-A63B-E3256E7FDEB4}" srcId="{720A44A5-0CCC-44BE-B435-C1B710A884BA}" destId="{14E4B2B4-E5EB-4773-8858-A5C57C9DE66E}" srcOrd="1" destOrd="0" parTransId="{B644F240-62F9-4486-B052-D74A4DBED973}" sibTransId="{9364CF95-5EA3-4CB8-A60B-2FA6BBCA9FA4}"/>
    <dgm:cxn modelId="{DBE2DE2B-F1E5-4E15-845C-4141ED341030}" type="presOf" srcId="{6452BCFF-94D8-4A87-B74F-61E00B9F2364}" destId="{68030E3A-FC08-45A5-A30E-AE7C3AF0BCBA}" srcOrd="0" destOrd="0" presId="urn:microsoft.com/office/officeart/2005/8/layout/orgChart1"/>
    <dgm:cxn modelId="{7805DA6A-456A-4440-920E-3F11A3C6229F}" type="presOf" srcId="{3FAA1254-2287-4C41-A951-0568EBADEFA0}" destId="{FC44F8A7-CEE3-456F-BCAE-7D0B60D84C3C}" srcOrd="0" destOrd="0" presId="urn:microsoft.com/office/officeart/2005/8/layout/orgChart1"/>
    <dgm:cxn modelId="{C121DE06-05FF-43CE-BFE9-0B27DB038F0D}" srcId="{5BFB7820-16BB-4CBC-BC65-185EF79DD3E3}" destId="{720A44A5-0CCC-44BE-B435-C1B710A884BA}" srcOrd="0" destOrd="0" parTransId="{C0599578-0DC3-4F15-8343-84C73CA20033}" sibTransId="{67DAB2B5-54CD-45C6-A34B-C44AD1E3E851}"/>
    <dgm:cxn modelId="{DEE8FA5D-A166-4890-8441-A351A61B7726}" type="presOf" srcId="{01BFE689-63E5-4B89-97FA-E7AB752023C2}" destId="{E7AC1DBD-145D-4C8A-A773-4485AE1E1D8B}" srcOrd="0" destOrd="0" presId="urn:microsoft.com/office/officeart/2005/8/layout/orgChart1"/>
    <dgm:cxn modelId="{86C98A2C-6EA8-47BB-9D7D-844E1BF80FC1}" type="presOf" srcId="{720A44A5-0CCC-44BE-B435-C1B710A884BA}" destId="{7A3063D5-BD39-46B5-8C38-B32F9F40D233}" srcOrd="1" destOrd="0" presId="urn:microsoft.com/office/officeart/2005/8/layout/orgChart1"/>
    <dgm:cxn modelId="{7A8A5DA9-A081-4924-9F30-DCF7C003BF47}" srcId="{958D662A-DED0-40F7-A50F-CD06C1EBB017}" destId="{5BFB7820-16BB-4CBC-BC65-185EF79DD3E3}" srcOrd="1" destOrd="0" parTransId="{9E4B1E33-5922-41F8-9DA7-30762D880B3F}" sibTransId="{3F4CDB40-4CDB-4378-9EA0-C5E0326D7272}"/>
    <dgm:cxn modelId="{88F0DF8B-F6AC-4978-A965-8417735A4DCF}" srcId="{2E127A21-92B9-4545-A826-E169135A7793}" destId="{3FAA1254-2287-4C41-A951-0568EBADEFA0}" srcOrd="1" destOrd="0" parTransId="{FCA58956-FE1E-44A0-A373-0F54F5E95D01}" sibTransId="{A9633C7D-5C05-4536-966A-368578F73900}"/>
    <dgm:cxn modelId="{AFB7EBA9-8E9E-40D8-86F0-0E7CC890BDD5}" type="presOf" srcId="{1B77909A-73D3-410E-87AA-3BE49B1A868A}" destId="{28178CE9-2A91-4738-80A4-2A72397A62F4}" srcOrd="0" destOrd="0" presId="urn:microsoft.com/office/officeart/2005/8/layout/orgChart1"/>
    <dgm:cxn modelId="{1F2731FF-C79D-4789-B39F-A2DACA0DFF4A}" type="presOf" srcId="{720A44A5-0CCC-44BE-B435-C1B710A884BA}" destId="{BB0AF284-14C1-4ECB-A4F9-82B9BFAB1EAB}" srcOrd="0" destOrd="0" presId="urn:microsoft.com/office/officeart/2005/8/layout/orgChart1"/>
    <dgm:cxn modelId="{409B83BF-1658-4FDB-AD9A-10EB627FBCD6}" type="presOf" srcId="{6452BCFF-94D8-4A87-B74F-61E00B9F2364}" destId="{C28F509A-8EC0-40A6-8D30-045B5E3EB66E}" srcOrd="1" destOrd="0" presId="urn:microsoft.com/office/officeart/2005/8/layout/orgChart1"/>
    <dgm:cxn modelId="{7A34B101-9321-4A1C-8D0B-435EA0B574E7}" srcId="{720A44A5-0CCC-44BE-B435-C1B710A884BA}" destId="{6452BCFF-94D8-4A87-B74F-61E00B9F2364}" srcOrd="0" destOrd="0" parTransId="{F3B20511-79A1-458D-A4BB-A3B0BC71EBAF}" sibTransId="{B1DB9730-1799-46E2-8AAA-62F523466D04}"/>
    <dgm:cxn modelId="{EA026EF1-9070-4518-A553-C2100FB2BA54}" type="presOf" srcId="{F3B20511-79A1-458D-A4BB-A3B0BC71EBAF}" destId="{0489DAEE-0574-4209-841B-B3B9D966B718}" srcOrd="0" destOrd="0" presId="urn:microsoft.com/office/officeart/2005/8/layout/orgChart1"/>
    <dgm:cxn modelId="{BB3F6FDD-FBCF-40DF-92D2-AEFCEB2EFCDE}" type="presOf" srcId="{B0F737DA-E2ED-4966-A1EC-B13FD427DD91}" destId="{8554AC99-609E-4376-83EF-074A0117E14C}" srcOrd="0" destOrd="0" presId="urn:microsoft.com/office/officeart/2005/8/layout/orgChart1"/>
    <dgm:cxn modelId="{5CC1B192-7323-4F19-8C20-DEC5D95E539A}" type="presOf" srcId="{9E4B1E33-5922-41F8-9DA7-30762D880B3F}" destId="{6E13F839-8A70-4CE2-AD02-10CD91EAFFAD}" srcOrd="0" destOrd="0" presId="urn:microsoft.com/office/officeart/2005/8/layout/orgChart1"/>
    <dgm:cxn modelId="{AA9EC764-9B4F-4C16-89B2-9DFBAAEF1DB9}" srcId="{01BFE689-63E5-4B89-97FA-E7AB752023C2}" destId="{2E127A21-92B9-4545-A826-E169135A7793}" srcOrd="0" destOrd="0" parTransId="{1B77909A-73D3-410E-87AA-3BE49B1A868A}" sibTransId="{54ABBC07-13F4-46D1-9246-7B8240003CBF}"/>
    <dgm:cxn modelId="{EFB94DB3-4926-42EE-ABC4-8E76E14F67B0}" type="presOf" srcId="{2E127A21-92B9-4545-A826-E169135A7793}" destId="{4B9DCD11-2186-4B89-9684-9398F135AC64}" srcOrd="1" destOrd="0" presId="urn:microsoft.com/office/officeart/2005/8/layout/orgChart1"/>
    <dgm:cxn modelId="{64603116-1AD7-40D0-A01F-765E72DB8824}" type="presOf" srcId="{0FDB86CE-3736-4F7A-BB99-235547AD833B}" destId="{241128EC-37E9-4E21-924D-A20E4AFF8894}" srcOrd="1" destOrd="0" presId="urn:microsoft.com/office/officeart/2005/8/layout/orgChart1"/>
    <dgm:cxn modelId="{37189355-902E-4B78-909A-527AE98B3B03}" srcId="{958D662A-DED0-40F7-A50F-CD06C1EBB017}" destId="{01BFE689-63E5-4B89-97FA-E7AB752023C2}" srcOrd="0" destOrd="0" parTransId="{B0F737DA-E2ED-4966-A1EC-B13FD427DD91}" sibTransId="{8CA9D833-6073-435E-89B9-9FA2233B447D}"/>
    <dgm:cxn modelId="{7CF4837F-47A4-4E6E-98FB-704A8D961200}" type="presOf" srcId="{C0599578-0DC3-4F15-8343-84C73CA20033}" destId="{A72A2A4F-0645-4B2B-AA3A-38C3CA0E9D18}" srcOrd="0" destOrd="0" presId="urn:microsoft.com/office/officeart/2005/8/layout/orgChart1"/>
    <dgm:cxn modelId="{D4691C90-CB10-4C7E-BBBC-46CA66C04F75}" type="presOf" srcId="{FCA58956-FE1E-44A0-A373-0F54F5E95D01}" destId="{FA4127B8-DB6D-48FE-B28A-65E0F605F5AB}" srcOrd="0" destOrd="0" presId="urn:microsoft.com/office/officeart/2005/8/layout/orgChart1"/>
    <dgm:cxn modelId="{5FA3D6EF-69D8-4C4F-A3C7-3640C3979592}" type="presOf" srcId="{F3EDBAC8-840D-4BAB-8A8F-D4FFF89A669A}" destId="{FD8DCFAF-0CF2-40A9-A482-B25744E01182}" srcOrd="0" destOrd="0" presId="urn:microsoft.com/office/officeart/2005/8/layout/orgChart1"/>
    <dgm:cxn modelId="{6238A917-5855-4251-8DD9-89E5A8A2770E}" type="presOf" srcId="{5BFB7820-16BB-4CBC-BC65-185EF79DD3E3}" destId="{79583E2F-7C00-4A00-9AE4-399DCA4DE599}" srcOrd="0" destOrd="0" presId="urn:microsoft.com/office/officeart/2005/8/layout/orgChart1"/>
    <dgm:cxn modelId="{C50BA16A-0F47-4112-AB30-706D59D19D97}" type="presOf" srcId="{14E4B2B4-E5EB-4773-8858-A5C57C9DE66E}" destId="{CC866B79-4A77-491D-B775-C6B201E88665}" srcOrd="0" destOrd="0" presId="urn:microsoft.com/office/officeart/2005/8/layout/orgChart1"/>
    <dgm:cxn modelId="{A456DEBB-90F3-4007-A492-59C9685EFFD0}" srcId="{F3EDBAC8-840D-4BAB-8A8F-D4FFF89A669A}" destId="{958D662A-DED0-40F7-A50F-CD06C1EBB017}" srcOrd="0" destOrd="0" parTransId="{702DB9DD-C2DD-427F-BAC9-24DE78DA26DC}" sibTransId="{207A32E6-D5F5-4158-96B0-0998339135D3}"/>
    <dgm:cxn modelId="{262E7632-9452-495C-9859-A6C096D224A9}" type="presOf" srcId="{958D662A-DED0-40F7-A50F-CD06C1EBB017}" destId="{76FE40FF-C19A-426F-9341-422DB3BB4459}" srcOrd="0" destOrd="0" presId="urn:microsoft.com/office/officeart/2005/8/layout/orgChart1"/>
    <dgm:cxn modelId="{593E1E3B-BD51-4DBE-858D-09936DCAEC80}" type="presOf" srcId="{5BFB7820-16BB-4CBC-BC65-185EF79DD3E3}" destId="{991C3E2E-1D13-4B0C-8D1C-B001051CB956}" srcOrd="1" destOrd="0" presId="urn:microsoft.com/office/officeart/2005/8/layout/orgChart1"/>
    <dgm:cxn modelId="{43B4A09F-EA92-4707-97E8-7C40FB8E5EBA}" type="presOf" srcId="{0FDB86CE-3736-4F7A-BB99-235547AD833B}" destId="{DFE0208F-811A-4123-A436-090FACE7F163}" srcOrd="0" destOrd="0" presId="urn:microsoft.com/office/officeart/2005/8/layout/orgChart1"/>
    <dgm:cxn modelId="{0CA85746-2D8C-4A26-8CC3-481839BFE0EB}" type="presOf" srcId="{958D662A-DED0-40F7-A50F-CD06C1EBB017}" destId="{C0FF0A44-32CD-472F-A903-CDBF07311608}" srcOrd="1" destOrd="0" presId="urn:microsoft.com/office/officeart/2005/8/layout/orgChart1"/>
    <dgm:cxn modelId="{496D1499-E8F6-496A-9E0A-FFD97F60E480}" type="presOf" srcId="{14E4B2B4-E5EB-4773-8858-A5C57C9DE66E}" destId="{A37A7EE5-06D5-4AC1-884D-9AFB1FB09F71}" srcOrd="1" destOrd="0" presId="urn:microsoft.com/office/officeart/2005/8/layout/orgChart1"/>
    <dgm:cxn modelId="{107839DF-86F8-4E29-821A-5C85FE92A2C8}" type="presOf" srcId="{B644F240-62F9-4486-B052-D74A4DBED973}" destId="{68CAFADA-F4CE-4450-B643-BB78623E1061}" srcOrd="0" destOrd="0" presId="urn:microsoft.com/office/officeart/2005/8/layout/orgChart1"/>
    <dgm:cxn modelId="{95EAD4B8-910E-43DD-85C7-57773BB6BA4B}" type="presOf" srcId="{2E127A21-92B9-4545-A826-E169135A7793}" destId="{33EA7B74-B25A-4EE4-85B3-3306CC6C1B24}" srcOrd="0" destOrd="0" presId="urn:microsoft.com/office/officeart/2005/8/layout/orgChart1"/>
    <dgm:cxn modelId="{BD41FE85-447D-472E-95EB-0C3A4F397ED0}" type="presParOf" srcId="{FD8DCFAF-0CF2-40A9-A482-B25744E01182}" destId="{3EC378B3-3A39-4FCC-9FCC-364E4E819D2A}" srcOrd="0" destOrd="0" presId="urn:microsoft.com/office/officeart/2005/8/layout/orgChart1"/>
    <dgm:cxn modelId="{A894CA48-AC6B-4A64-9126-A3E137A4F612}" type="presParOf" srcId="{3EC378B3-3A39-4FCC-9FCC-364E4E819D2A}" destId="{B6D44E26-E696-4BB3-B052-B8F124FE49B8}" srcOrd="0" destOrd="0" presId="urn:microsoft.com/office/officeart/2005/8/layout/orgChart1"/>
    <dgm:cxn modelId="{E3B7094F-2455-4FFB-9D67-9ABA309A0206}" type="presParOf" srcId="{B6D44E26-E696-4BB3-B052-B8F124FE49B8}" destId="{76FE40FF-C19A-426F-9341-422DB3BB4459}" srcOrd="0" destOrd="0" presId="urn:microsoft.com/office/officeart/2005/8/layout/orgChart1"/>
    <dgm:cxn modelId="{0611DC94-219B-4CC1-91D9-22998304E70F}" type="presParOf" srcId="{B6D44E26-E696-4BB3-B052-B8F124FE49B8}" destId="{C0FF0A44-32CD-472F-A903-CDBF07311608}" srcOrd="1" destOrd="0" presId="urn:microsoft.com/office/officeart/2005/8/layout/orgChart1"/>
    <dgm:cxn modelId="{E6AB077D-4D22-4A6A-83D9-CA906E2F9A1F}" type="presParOf" srcId="{3EC378B3-3A39-4FCC-9FCC-364E4E819D2A}" destId="{080DC923-8242-4021-8069-B72AC9FBFB74}" srcOrd="1" destOrd="0" presId="urn:microsoft.com/office/officeart/2005/8/layout/orgChart1"/>
    <dgm:cxn modelId="{0DA135FD-EABF-49D7-8616-F0980ACA6E9B}" type="presParOf" srcId="{080DC923-8242-4021-8069-B72AC9FBFB74}" destId="{8554AC99-609E-4376-83EF-074A0117E14C}" srcOrd="0" destOrd="0" presId="urn:microsoft.com/office/officeart/2005/8/layout/orgChart1"/>
    <dgm:cxn modelId="{7B3664B5-9DD4-4CE6-8F9B-5421BB292C4B}" type="presParOf" srcId="{080DC923-8242-4021-8069-B72AC9FBFB74}" destId="{8AC128DB-5313-427A-B699-E95A0C213B5F}" srcOrd="1" destOrd="0" presId="urn:microsoft.com/office/officeart/2005/8/layout/orgChart1"/>
    <dgm:cxn modelId="{45E9D652-28F3-4479-99E4-459153EF7344}" type="presParOf" srcId="{8AC128DB-5313-427A-B699-E95A0C213B5F}" destId="{3828FE62-061A-4136-A353-4DD576A36731}" srcOrd="0" destOrd="0" presId="urn:microsoft.com/office/officeart/2005/8/layout/orgChart1"/>
    <dgm:cxn modelId="{313C49F8-AE3D-48F8-87D0-871D8B7EA231}" type="presParOf" srcId="{3828FE62-061A-4136-A353-4DD576A36731}" destId="{E7AC1DBD-145D-4C8A-A773-4485AE1E1D8B}" srcOrd="0" destOrd="0" presId="urn:microsoft.com/office/officeart/2005/8/layout/orgChart1"/>
    <dgm:cxn modelId="{3AA60B17-21FA-4B19-9750-F57343A94C30}" type="presParOf" srcId="{3828FE62-061A-4136-A353-4DD576A36731}" destId="{8C981258-D793-4741-9AC5-D362D7D27572}" srcOrd="1" destOrd="0" presId="urn:microsoft.com/office/officeart/2005/8/layout/orgChart1"/>
    <dgm:cxn modelId="{B9B7CDD6-F875-45EA-A725-2ED40C337FDB}" type="presParOf" srcId="{8AC128DB-5313-427A-B699-E95A0C213B5F}" destId="{00FE0758-1811-48E9-965A-54793A68E1B6}" srcOrd="1" destOrd="0" presId="urn:microsoft.com/office/officeart/2005/8/layout/orgChart1"/>
    <dgm:cxn modelId="{B7AFECFE-B5C6-43B8-AC3F-F2BF382CECF5}" type="presParOf" srcId="{00FE0758-1811-48E9-965A-54793A68E1B6}" destId="{28178CE9-2A91-4738-80A4-2A72397A62F4}" srcOrd="0" destOrd="0" presId="urn:microsoft.com/office/officeart/2005/8/layout/orgChart1"/>
    <dgm:cxn modelId="{5E91FAA3-3A00-4007-8B5F-FD4683772A3D}" type="presParOf" srcId="{00FE0758-1811-48E9-965A-54793A68E1B6}" destId="{63051D63-8D74-443F-B9E2-15B5A838D944}" srcOrd="1" destOrd="0" presId="urn:microsoft.com/office/officeart/2005/8/layout/orgChart1"/>
    <dgm:cxn modelId="{C22754D4-3553-4FC9-B20A-73A0514FBE19}" type="presParOf" srcId="{63051D63-8D74-443F-B9E2-15B5A838D944}" destId="{BA42BE32-A8FD-4E7F-B1F4-9B40971DBC60}" srcOrd="0" destOrd="0" presId="urn:microsoft.com/office/officeart/2005/8/layout/orgChart1"/>
    <dgm:cxn modelId="{7081F055-1BA5-4FCB-BAC0-93AC8F257EB5}" type="presParOf" srcId="{BA42BE32-A8FD-4E7F-B1F4-9B40971DBC60}" destId="{33EA7B74-B25A-4EE4-85B3-3306CC6C1B24}" srcOrd="0" destOrd="0" presId="urn:microsoft.com/office/officeart/2005/8/layout/orgChart1"/>
    <dgm:cxn modelId="{BA241E41-580F-492D-991C-872F829786DA}" type="presParOf" srcId="{BA42BE32-A8FD-4E7F-B1F4-9B40971DBC60}" destId="{4B9DCD11-2186-4B89-9684-9398F135AC64}" srcOrd="1" destOrd="0" presId="urn:microsoft.com/office/officeart/2005/8/layout/orgChart1"/>
    <dgm:cxn modelId="{4C6C5F4C-392F-4253-9E4C-FC0819438126}" type="presParOf" srcId="{63051D63-8D74-443F-B9E2-15B5A838D944}" destId="{DC9481DB-1658-4EA9-9E16-A6726C504133}" srcOrd="1" destOrd="0" presId="urn:microsoft.com/office/officeart/2005/8/layout/orgChart1"/>
    <dgm:cxn modelId="{0240F5F4-9242-458A-8CD7-1F6B03EBFD7A}" type="presParOf" srcId="{DC9481DB-1658-4EA9-9E16-A6726C504133}" destId="{811D8D80-47A6-4BA9-AFF2-6F38AD0EA8DD}" srcOrd="0" destOrd="0" presId="urn:microsoft.com/office/officeart/2005/8/layout/orgChart1"/>
    <dgm:cxn modelId="{ADD0CE51-FED6-4C32-A45D-60F8A9A50C65}" type="presParOf" srcId="{DC9481DB-1658-4EA9-9E16-A6726C504133}" destId="{6E387F25-DBDE-41F8-ABC7-5E774E22A32A}" srcOrd="1" destOrd="0" presId="urn:microsoft.com/office/officeart/2005/8/layout/orgChart1"/>
    <dgm:cxn modelId="{481575F0-366F-4288-932A-30CD6C24B084}" type="presParOf" srcId="{6E387F25-DBDE-41F8-ABC7-5E774E22A32A}" destId="{B49A587D-63D0-4C1A-80E5-2AF96492AFE7}" srcOrd="0" destOrd="0" presId="urn:microsoft.com/office/officeart/2005/8/layout/orgChart1"/>
    <dgm:cxn modelId="{B3C3AF5F-EF81-45EE-8D37-E9B3B2B32A0B}" type="presParOf" srcId="{B49A587D-63D0-4C1A-80E5-2AF96492AFE7}" destId="{DFE0208F-811A-4123-A436-090FACE7F163}" srcOrd="0" destOrd="0" presId="urn:microsoft.com/office/officeart/2005/8/layout/orgChart1"/>
    <dgm:cxn modelId="{3D15898A-9D40-4A04-B606-411584FE771B}" type="presParOf" srcId="{B49A587D-63D0-4C1A-80E5-2AF96492AFE7}" destId="{241128EC-37E9-4E21-924D-A20E4AFF8894}" srcOrd="1" destOrd="0" presId="urn:microsoft.com/office/officeart/2005/8/layout/orgChart1"/>
    <dgm:cxn modelId="{387A4E28-370F-41EA-A22F-C331423BF278}" type="presParOf" srcId="{6E387F25-DBDE-41F8-ABC7-5E774E22A32A}" destId="{248CF719-946F-46FD-B515-FB0BBDF6712E}" srcOrd="1" destOrd="0" presId="urn:microsoft.com/office/officeart/2005/8/layout/orgChart1"/>
    <dgm:cxn modelId="{BB293313-48B7-4C51-B951-25457993CFAA}" type="presParOf" srcId="{6E387F25-DBDE-41F8-ABC7-5E774E22A32A}" destId="{2CABE05E-C4AA-4E0E-8F39-CEF4B3303C72}" srcOrd="2" destOrd="0" presId="urn:microsoft.com/office/officeart/2005/8/layout/orgChart1"/>
    <dgm:cxn modelId="{A0A65B81-050E-4AA1-9B40-B31B7BD66A08}" type="presParOf" srcId="{DC9481DB-1658-4EA9-9E16-A6726C504133}" destId="{FA4127B8-DB6D-48FE-B28A-65E0F605F5AB}" srcOrd="2" destOrd="0" presId="urn:microsoft.com/office/officeart/2005/8/layout/orgChart1"/>
    <dgm:cxn modelId="{8C1686FD-4550-4250-82E9-BB825810E622}" type="presParOf" srcId="{DC9481DB-1658-4EA9-9E16-A6726C504133}" destId="{BE3EC0E3-8D86-40FC-A366-4ED2DA3B1FEC}" srcOrd="3" destOrd="0" presId="urn:microsoft.com/office/officeart/2005/8/layout/orgChart1"/>
    <dgm:cxn modelId="{F949E85B-E80A-4E2C-8137-5ED6DB0C1317}" type="presParOf" srcId="{BE3EC0E3-8D86-40FC-A366-4ED2DA3B1FEC}" destId="{402102F3-5689-4908-B417-0DE4EC18EED7}" srcOrd="0" destOrd="0" presId="urn:microsoft.com/office/officeart/2005/8/layout/orgChart1"/>
    <dgm:cxn modelId="{2B456F4E-CBFC-4CF8-914D-5B30F705D554}" type="presParOf" srcId="{402102F3-5689-4908-B417-0DE4EC18EED7}" destId="{FC44F8A7-CEE3-456F-BCAE-7D0B60D84C3C}" srcOrd="0" destOrd="0" presId="urn:microsoft.com/office/officeart/2005/8/layout/orgChart1"/>
    <dgm:cxn modelId="{57B8383F-4953-4FCD-9C8D-D48CD6854ADD}" type="presParOf" srcId="{402102F3-5689-4908-B417-0DE4EC18EED7}" destId="{891571A5-F384-404B-A772-9C667466CF8E}" srcOrd="1" destOrd="0" presId="urn:microsoft.com/office/officeart/2005/8/layout/orgChart1"/>
    <dgm:cxn modelId="{84D52FA7-E2C1-44F3-AE01-9746D6E077C6}" type="presParOf" srcId="{BE3EC0E3-8D86-40FC-A366-4ED2DA3B1FEC}" destId="{8E923CE7-F3E0-4331-B32A-687893AA1FD2}" srcOrd="1" destOrd="0" presId="urn:microsoft.com/office/officeart/2005/8/layout/orgChart1"/>
    <dgm:cxn modelId="{07DB8C4E-CEBD-4265-B4AC-AF886A968B14}" type="presParOf" srcId="{BE3EC0E3-8D86-40FC-A366-4ED2DA3B1FEC}" destId="{34C60FD1-6035-4131-A09A-12F7ABDDF25A}" srcOrd="2" destOrd="0" presId="urn:microsoft.com/office/officeart/2005/8/layout/orgChart1"/>
    <dgm:cxn modelId="{892CB8BD-4AF0-46DB-9CE1-0124416D9AFA}" type="presParOf" srcId="{63051D63-8D74-443F-B9E2-15B5A838D944}" destId="{2AAFC101-E55E-48A8-B027-603E7CAF6CFD}" srcOrd="2" destOrd="0" presId="urn:microsoft.com/office/officeart/2005/8/layout/orgChart1"/>
    <dgm:cxn modelId="{6DFA2B89-4E9F-4E57-97F8-0A5548F3CBC2}" type="presParOf" srcId="{8AC128DB-5313-427A-B699-E95A0C213B5F}" destId="{9112A359-EA21-481A-8CB5-F670858BAF75}" srcOrd="2" destOrd="0" presId="urn:microsoft.com/office/officeart/2005/8/layout/orgChart1"/>
    <dgm:cxn modelId="{3AA92DAA-1E8B-44A7-8755-1787EB9410AC}" type="presParOf" srcId="{080DC923-8242-4021-8069-B72AC9FBFB74}" destId="{6E13F839-8A70-4CE2-AD02-10CD91EAFFAD}" srcOrd="2" destOrd="0" presId="urn:microsoft.com/office/officeart/2005/8/layout/orgChart1"/>
    <dgm:cxn modelId="{9D8D7C14-B742-4166-9755-AF02B9DC44B3}" type="presParOf" srcId="{080DC923-8242-4021-8069-B72AC9FBFB74}" destId="{ADE05A21-E15E-469D-9ADF-9EE0B101421E}" srcOrd="3" destOrd="0" presId="urn:microsoft.com/office/officeart/2005/8/layout/orgChart1"/>
    <dgm:cxn modelId="{2B404947-E9EC-4ECD-A24E-069D09832D5E}" type="presParOf" srcId="{ADE05A21-E15E-469D-9ADF-9EE0B101421E}" destId="{5BDFF91F-7839-49E4-AFB5-E8A2E40AA08C}" srcOrd="0" destOrd="0" presId="urn:microsoft.com/office/officeart/2005/8/layout/orgChart1"/>
    <dgm:cxn modelId="{DCFE132E-FF9B-4567-B57D-4E8EDD5D8915}" type="presParOf" srcId="{5BDFF91F-7839-49E4-AFB5-E8A2E40AA08C}" destId="{79583E2F-7C00-4A00-9AE4-399DCA4DE599}" srcOrd="0" destOrd="0" presId="urn:microsoft.com/office/officeart/2005/8/layout/orgChart1"/>
    <dgm:cxn modelId="{58338C7E-E286-46FC-9910-4716384D8A7A}" type="presParOf" srcId="{5BDFF91F-7839-49E4-AFB5-E8A2E40AA08C}" destId="{991C3E2E-1D13-4B0C-8D1C-B001051CB956}" srcOrd="1" destOrd="0" presId="urn:microsoft.com/office/officeart/2005/8/layout/orgChart1"/>
    <dgm:cxn modelId="{116318B1-ED50-4F24-B375-86C7B39A5CD9}" type="presParOf" srcId="{ADE05A21-E15E-469D-9ADF-9EE0B101421E}" destId="{B27F2895-5958-4663-AA4B-999AC4857C3B}" srcOrd="1" destOrd="0" presId="urn:microsoft.com/office/officeart/2005/8/layout/orgChart1"/>
    <dgm:cxn modelId="{EAFBC767-7993-4101-A806-87E43A5D9552}" type="presParOf" srcId="{B27F2895-5958-4663-AA4B-999AC4857C3B}" destId="{A72A2A4F-0645-4B2B-AA3A-38C3CA0E9D18}" srcOrd="0" destOrd="0" presId="urn:microsoft.com/office/officeart/2005/8/layout/orgChart1"/>
    <dgm:cxn modelId="{862BC236-21AF-4545-A175-71D99A07CE5D}" type="presParOf" srcId="{B27F2895-5958-4663-AA4B-999AC4857C3B}" destId="{82220CB1-5774-4BFF-BAF1-E819E083B5D0}" srcOrd="1" destOrd="0" presId="urn:microsoft.com/office/officeart/2005/8/layout/orgChart1"/>
    <dgm:cxn modelId="{7490981A-1ADF-4024-9B4C-2D827E002427}" type="presParOf" srcId="{82220CB1-5774-4BFF-BAF1-E819E083B5D0}" destId="{A8AB4F24-C2BC-4B00-96CC-125CE8011933}" srcOrd="0" destOrd="0" presId="urn:microsoft.com/office/officeart/2005/8/layout/orgChart1"/>
    <dgm:cxn modelId="{91CCD10B-A0E4-429D-86CB-F5F8F7E9F60C}" type="presParOf" srcId="{A8AB4F24-C2BC-4B00-96CC-125CE8011933}" destId="{BB0AF284-14C1-4ECB-A4F9-82B9BFAB1EAB}" srcOrd="0" destOrd="0" presId="urn:microsoft.com/office/officeart/2005/8/layout/orgChart1"/>
    <dgm:cxn modelId="{E75FE3C0-11DF-4D6A-8866-0F38222CCBAB}" type="presParOf" srcId="{A8AB4F24-C2BC-4B00-96CC-125CE8011933}" destId="{7A3063D5-BD39-46B5-8C38-B32F9F40D233}" srcOrd="1" destOrd="0" presId="urn:microsoft.com/office/officeart/2005/8/layout/orgChart1"/>
    <dgm:cxn modelId="{668C1B40-553B-4683-B25B-EDB2ACEE0468}" type="presParOf" srcId="{82220CB1-5774-4BFF-BAF1-E819E083B5D0}" destId="{4854F6DE-BF28-4628-BB3B-E893DD8CBC01}" srcOrd="1" destOrd="0" presId="urn:microsoft.com/office/officeart/2005/8/layout/orgChart1"/>
    <dgm:cxn modelId="{CB074C6D-301D-4665-A200-2DFE82CE2463}" type="presParOf" srcId="{4854F6DE-BF28-4628-BB3B-E893DD8CBC01}" destId="{0489DAEE-0574-4209-841B-B3B9D966B718}" srcOrd="0" destOrd="0" presId="urn:microsoft.com/office/officeart/2005/8/layout/orgChart1"/>
    <dgm:cxn modelId="{FE883A9F-52F5-4A50-93AC-ED1DABC57E1B}" type="presParOf" srcId="{4854F6DE-BF28-4628-BB3B-E893DD8CBC01}" destId="{F33AC501-481C-4B1C-9230-6C7DAB611F1B}" srcOrd="1" destOrd="0" presId="urn:microsoft.com/office/officeart/2005/8/layout/orgChart1"/>
    <dgm:cxn modelId="{0F00F67B-8B75-4C63-9AD9-9695C8729D2F}" type="presParOf" srcId="{F33AC501-481C-4B1C-9230-6C7DAB611F1B}" destId="{4FEBBB16-F63E-4001-AAE9-7B1A123A1EF3}" srcOrd="0" destOrd="0" presId="urn:microsoft.com/office/officeart/2005/8/layout/orgChart1"/>
    <dgm:cxn modelId="{AAE9F9C6-98DA-42B0-87CB-2A4950CA2C99}" type="presParOf" srcId="{4FEBBB16-F63E-4001-AAE9-7B1A123A1EF3}" destId="{68030E3A-FC08-45A5-A30E-AE7C3AF0BCBA}" srcOrd="0" destOrd="0" presId="urn:microsoft.com/office/officeart/2005/8/layout/orgChart1"/>
    <dgm:cxn modelId="{A3F0D0CA-D9AC-4191-8E64-9BA2B1AC7C1A}" type="presParOf" srcId="{4FEBBB16-F63E-4001-AAE9-7B1A123A1EF3}" destId="{C28F509A-8EC0-40A6-8D30-045B5E3EB66E}" srcOrd="1" destOrd="0" presId="urn:microsoft.com/office/officeart/2005/8/layout/orgChart1"/>
    <dgm:cxn modelId="{8A44363D-B3AD-44F9-892E-34477367879C}" type="presParOf" srcId="{F33AC501-481C-4B1C-9230-6C7DAB611F1B}" destId="{56DBEDCE-5683-4B48-8721-84C072D25AB5}" srcOrd="1" destOrd="0" presId="urn:microsoft.com/office/officeart/2005/8/layout/orgChart1"/>
    <dgm:cxn modelId="{8A728371-33B7-4EF1-941F-99CACED665D8}" type="presParOf" srcId="{F33AC501-481C-4B1C-9230-6C7DAB611F1B}" destId="{56116BD5-C2E2-4BA1-BB0C-36886B475C99}" srcOrd="2" destOrd="0" presId="urn:microsoft.com/office/officeart/2005/8/layout/orgChart1"/>
    <dgm:cxn modelId="{24FD698B-3B60-4818-AF13-93683B441A41}" type="presParOf" srcId="{4854F6DE-BF28-4628-BB3B-E893DD8CBC01}" destId="{68CAFADA-F4CE-4450-B643-BB78623E1061}" srcOrd="2" destOrd="0" presId="urn:microsoft.com/office/officeart/2005/8/layout/orgChart1"/>
    <dgm:cxn modelId="{5C186794-1FCC-429E-964A-F46681B78E82}" type="presParOf" srcId="{4854F6DE-BF28-4628-BB3B-E893DD8CBC01}" destId="{C1AD35B4-56E5-4EC4-AEAC-EB1F18B45434}" srcOrd="3" destOrd="0" presId="urn:microsoft.com/office/officeart/2005/8/layout/orgChart1"/>
    <dgm:cxn modelId="{AEAFB327-C902-4F49-91EC-94B5B13DDBD6}" type="presParOf" srcId="{C1AD35B4-56E5-4EC4-AEAC-EB1F18B45434}" destId="{96F54D9B-32FC-4A18-8E1B-FDA44939E886}" srcOrd="0" destOrd="0" presId="urn:microsoft.com/office/officeart/2005/8/layout/orgChart1"/>
    <dgm:cxn modelId="{3F2076E9-5AB8-4649-8D8E-2AB7F0C5B2A7}" type="presParOf" srcId="{96F54D9B-32FC-4A18-8E1B-FDA44939E886}" destId="{CC866B79-4A77-491D-B775-C6B201E88665}" srcOrd="0" destOrd="0" presId="urn:microsoft.com/office/officeart/2005/8/layout/orgChart1"/>
    <dgm:cxn modelId="{0F230240-2849-4967-83C5-FE3D24CA4EFE}" type="presParOf" srcId="{96F54D9B-32FC-4A18-8E1B-FDA44939E886}" destId="{A37A7EE5-06D5-4AC1-884D-9AFB1FB09F71}" srcOrd="1" destOrd="0" presId="urn:microsoft.com/office/officeart/2005/8/layout/orgChart1"/>
    <dgm:cxn modelId="{1A9B1819-CAFE-45EB-A556-F0B39DC787C1}" type="presParOf" srcId="{C1AD35B4-56E5-4EC4-AEAC-EB1F18B45434}" destId="{CB560ADA-D67D-4506-B9F0-10ECAE506577}" srcOrd="1" destOrd="0" presId="urn:microsoft.com/office/officeart/2005/8/layout/orgChart1"/>
    <dgm:cxn modelId="{3F9D91CC-B305-470F-B55D-43ADC0CB8F41}" type="presParOf" srcId="{C1AD35B4-56E5-4EC4-AEAC-EB1F18B45434}" destId="{7103E504-CE10-4490-9E23-41A30FE4714A}" srcOrd="2" destOrd="0" presId="urn:microsoft.com/office/officeart/2005/8/layout/orgChart1"/>
    <dgm:cxn modelId="{30303933-EEC2-4E5F-88AB-2EC6DB631996}" type="presParOf" srcId="{82220CB1-5774-4BFF-BAF1-E819E083B5D0}" destId="{18C5D89F-A18B-4E77-8C38-41B619796A91}" srcOrd="2" destOrd="0" presId="urn:microsoft.com/office/officeart/2005/8/layout/orgChart1"/>
    <dgm:cxn modelId="{5DD94FA6-5A81-4C0C-B900-40369686C4FF}" type="presParOf" srcId="{ADE05A21-E15E-469D-9ADF-9EE0B101421E}" destId="{B897C74E-93CE-403D-96E9-836C15612A7B}" srcOrd="2" destOrd="0" presId="urn:microsoft.com/office/officeart/2005/8/layout/orgChart1"/>
    <dgm:cxn modelId="{B457F4EF-F1E6-4CDB-9C9B-5C1C02A9EBD6}" type="presParOf" srcId="{3EC378B3-3A39-4FCC-9FCC-364E4E819D2A}" destId="{583947DA-8A44-4786-88D1-96B57F894C8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7332D-C457-476B-BA64-FB3DD79A5E88}">
      <dsp:nvSpPr>
        <dsp:cNvPr id="0" name=""/>
        <dsp:cNvSpPr/>
      </dsp:nvSpPr>
      <dsp:spPr>
        <a:xfrm>
          <a:off x="1178162" y="0"/>
          <a:ext cx="9765311" cy="68580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391021-E5B1-48DA-BD2C-8307A8598146}">
      <dsp:nvSpPr>
        <dsp:cNvPr id="0" name=""/>
        <dsp:cNvSpPr/>
      </dsp:nvSpPr>
      <dsp:spPr>
        <a:xfrm>
          <a:off x="1588510" y="445770"/>
          <a:ext cx="4244333" cy="2743200"/>
        </a:xfrm>
        <a:prstGeom prst="roundRect">
          <a:avLst/>
        </a:prstGeom>
        <a:noFill/>
        <a:ln w="762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dirty="0" smtClean="0">
              <a:solidFill>
                <a:schemeClr val="tx1"/>
              </a:solidFill>
            </a:rPr>
            <a:t>Artist Recognition and Critical Reception</a:t>
          </a:r>
          <a:endParaRPr lang="en-CA" sz="3800" kern="1200" dirty="0">
            <a:solidFill>
              <a:schemeClr val="tx1"/>
            </a:solidFill>
          </a:endParaRPr>
        </a:p>
      </dsp:txBody>
      <dsp:txXfrm>
        <a:off x="1722422" y="579682"/>
        <a:ext cx="3976509" cy="2475376"/>
      </dsp:txXfrm>
    </dsp:sp>
    <dsp:sp modelId="{331E2D5D-6761-4AD6-A66B-0EECC3E7A819}">
      <dsp:nvSpPr>
        <dsp:cNvPr id="0" name=""/>
        <dsp:cNvSpPr/>
      </dsp:nvSpPr>
      <dsp:spPr>
        <a:xfrm>
          <a:off x="6312356" y="445770"/>
          <a:ext cx="4244333" cy="2743200"/>
        </a:xfrm>
        <a:prstGeom prst="roundRect">
          <a:avLst/>
        </a:prstGeom>
        <a:noFill/>
        <a:ln w="762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dirty="0" smtClean="0">
              <a:solidFill>
                <a:schemeClr val="tx1"/>
              </a:solidFill>
            </a:rPr>
            <a:t>Musicality and Acoustic Quality</a:t>
          </a:r>
          <a:endParaRPr lang="en-CA" sz="3800" kern="1200" dirty="0">
            <a:solidFill>
              <a:schemeClr val="tx1"/>
            </a:solidFill>
          </a:endParaRPr>
        </a:p>
      </dsp:txBody>
      <dsp:txXfrm>
        <a:off x="6446268" y="579682"/>
        <a:ext cx="3976509" cy="2475376"/>
      </dsp:txXfrm>
    </dsp:sp>
    <dsp:sp modelId="{01F77192-CE7A-4F57-831E-AE1BE5A4FC7F}">
      <dsp:nvSpPr>
        <dsp:cNvPr id="0" name=""/>
        <dsp:cNvSpPr/>
      </dsp:nvSpPr>
      <dsp:spPr>
        <a:xfrm>
          <a:off x="1588510" y="3669030"/>
          <a:ext cx="4244333" cy="2743200"/>
        </a:xfrm>
        <a:prstGeom prst="roundRect">
          <a:avLst/>
        </a:prstGeom>
        <a:noFill/>
        <a:ln w="762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700" kern="1200" dirty="0" smtClean="0">
              <a:solidFill>
                <a:schemeClr val="tx1"/>
              </a:solidFill>
            </a:rPr>
            <a:t>Representation and Diversity</a:t>
          </a:r>
          <a:endParaRPr lang="en-CA" sz="3700" kern="1200" dirty="0">
            <a:solidFill>
              <a:schemeClr val="tx1"/>
            </a:solidFill>
          </a:endParaRPr>
        </a:p>
      </dsp:txBody>
      <dsp:txXfrm>
        <a:off x="1722422" y="3802942"/>
        <a:ext cx="3976509" cy="2475376"/>
      </dsp:txXfrm>
    </dsp:sp>
    <dsp:sp modelId="{3AC211D5-5E30-4897-8AD6-457D4E593565}">
      <dsp:nvSpPr>
        <dsp:cNvPr id="0" name=""/>
        <dsp:cNvSpPr/>
      </dsp:nvSpPr>
      <dsp:spPr>
        <a:xfrm>
          <a:off x="6312356" y="3669030"/>
          <a:ext cx="4244333" cy="2743200"/>
        </a:xfrm>
        <a:prstGeom prst="roundRect">
          <a:avLst/>
        </a:prstGeom>
        <a:noFill/>
        <a:ln w="762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700" kern="1200" dirty="0" smtClean="0">
              <a:solidFill>
                <a:schemeClr val="tx1"/>
              </a:solidFill>
            </a:rPr>
            <a:t>Institutional Capacity for Multimedia Archives</a:t>
          </a:r>
          <a:endParaRPr lang="en-CA" sz="3700" kern="1200" dirty="0">
            <a:solidFill>
              <a:schemeClr val="tx1"/>
            </a:solidFill>
          </a:endParaRPr>
        </a:p>
      </dsp:txBody>
      <dsp:txXfrm>
        <a:off x="6446268" y="3802942"/>
        <a:ext cx="3976509" cy="24753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2DEA4D-EC7C-4D90-85BA-E62335459077}">
      <dsp:nvSpPr>
        <dsp:cNvPr id="0" name=""/>
        <dsp:cNvSpPr/>
      </dsp:nvSpPr>
      <dsp:spPr>
        <a:xfrm>
          <a:off x="3943110" y="3784599"/>
          <a:ext cx="213359" cy="1664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4206"/>
              </a:lnTo>
              <a:lnTo>
                <a:pt x="213359" y="166420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535D0-FFC4-4220-B2DD-ECF8B6EE9B36}">
      <dsp:nvSpPr>
        <dsp:cNvPr id="0" name=""/>
        <dsp:cNvSpPr/>
      </dsp:nvSpPr>
      <dsp:spPr>
        <a:xfrm>
          <a:off x="3943110" y="3784599"/>
          <a:ext cx="213359" cy="6543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4303"/>
              </a:lnTo>
              <a:lnTo>
                <a:pt x="213359" y="65430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8BE878-F862-418B-B38D-862F910514ED}">
      <dsp:nvSpPr>
        <dsp:cNvPr id="0" name=""/>
        <dsp:cNvSpPr/>
      </dsp:nvSpPr>
      <dsp:spPr>
        <a:xfrm>
          <a:off x="3651518" y="2774696"/>
          <a:ext cx="860551" cy="298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351"/>
              </a:lnTo>
              <a:lnTo>
                <a:pt x="860551" y="149351"/>
              </a:lnTo>
              <a:lnTo>
                <a:pt x="860551" y="29870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CAFADA-F4CE-4450-B643-BB78623E1061}">
      <dsp:nvSpPr>
        <dsp:cNvPr id="0" name=""/>
        <dsp:cNvSpPr/>
      </dsp:nvSpPr>
      <dsp:spPr>
        <a:xfrm>
          <a:off x="2222008" y="3784599"/>
          <a:ext cx="213359" cy="1664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4206"/>
              </a:lnTo>
              <a:lnTo>
                <a:pt x="213359" y="166420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89DAEE-0574-4209-841B-B3B9D966B718}">
      <dsp:nvSpPr>
        <dsp:cNvPr id="0" name=""/>
        <dsp:cNvSpPr/>
      </dsp:nvSpPr>
      <dsp:spPr>
        <a:xfrm>
          <a:off x="2222008" y="3784599"/>
          <a:ext cx="213359" cy="6543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4303"/>
              </a:lnTo>
              <a:lnTo>
                <a:pt x="213359" y="65430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2A2A4F-0645-4B2B-AA3A-38C3CA0E9D18}">
      <dsp:nvSpPr>
        <dsp:cNvPr id="0" name=""/>
        <dsp:cNvSpPr/>
      </dsp:nvSpPr>
      <dsp:spPr>
        <a:xfrm>
          <a:off x="2790967" y="2774696"/>
          <a:ext cx="860551" cy="298703"/>
        </a:xfrm>
        <a:custGeom>
          <a:avLst/>
          <a:gdLst/>
          <a:ahLst/>
          <a:cxnLst/>
          <a:rect l="0" t="0" r="0" b="0"/>
          <a:pathLst>
            <a:path>
              <a:moveTo>
                <a:pt x="860551" y="0"/>
              </a:moveTo>
              <a:lnTo>
                <a:pt x="860551" y="149351"/>
              </a:lnTo>
              <a:lnTo>
                <a:pt x="0" y="149351"/>
              </a:lnTo>
              <a:lnTo>
                <a:pt x="0" y="29870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13F839-8A70-4CE2-AD02-10CD91EAFFAD}">
      <dsp:nvSpPr>
        <dsp:cNvPr id="0" name=""/>
        <dsp:cNvSpPr/>
      </dsp:nvSpPr>
      <dsp:spPr>
        <a:xfrm>
          <a:off x="2182892" y="1764793"/>
          <a:ext cx="1468626" cy="298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351"/>
              </a:lnTo>
              <a:lnTo>
                <a:pt x="1468626" y="149351"/>
              </a:lnTo>
              <a:lnTo>
                <a:pt x="1468626" y="298703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221FF2-8A9B-447E-85CD-3439ECD0A1FE}">
      <dsp:nvSpPr>
        <dsp:cNvPr id="0" name=""/>
        <dsp:cNvSpPr/>
      </dsp:nvSpPr>
      <dsp:spPr>
        <a:xfrm>
          <a:off x="145306" y="2774696"/>
          <a:ext cx="213359" cy="1664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4206"/>
              </a:lnTo>
              <a:lnTo>
                <a:pt x="213359" y="166420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178CE9-2A91-4738-80A4-2A72397A62F4}">
      <dsp:nvSpPr>
        <dsp:cNvPr id="0" name=""/>
        <dsp:cNvSpPr/>
      </dsp:nvSpPr>
      <dsp:spPr>
        <a:xfrm>
          <a:off x="145306" y="2774696"/>
          <a:ext cx="213359" cy="6543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4303"/>
              </a:lnTo>
              <a:lnTo>
                <a:pt x="213359" y="65430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54AC99-609E-4376-83EF-074A0117E14C}">
      <dsp:nvSpPr>
        <dsp:cNvPr id="0" name=""/>
        <dsp:cNvSpPr/>
      </dsp:nvSpPr>
      <dsp:spPr>
        <a:xfrm>
          <a:off x="714265" y="1764793"/>
          <a:ext cx="1468626" cy="298703"/>
        </a:xfrm>
        <a:custGeom>
          <a:avLst/>
          <a:gdLst/>
          <a:ahLst/>
          <a:cxnLst/>
          <a:rect l="0" t="0" r="0" b="0"/>
          <a:pathLst>
            <a:path>
              <a:moveTo>
                <a:pt x="1468626" y="0"/>
              </a:moveTo>
              <a:lnTo>
                <a:pt x="1468626" y="149351"/>
              </a:lnTo>
              <a:lnTo>
                <a:pt x="0" y="149351"/>
              </a:lnTo>
              <a:lnTo>
                <a:pt x="0" y="298703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E40FF-C19A-426F-9341-422DB3BB4459}">
      <dsp:nvSpPr>
        <dsp:cNvPr id="0" name=""/>
        <dsp:cNvSpPr/>
      </dsp:nvSpPr>
      <dsp:spPr>
        <a:xfrm>
          <a:off x="511765" y="1053593"/>
          <a:ext cx="3342252" cy="711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dirty="0" smtClean="0">
              <a:latin typeface="Arial" panose="020B0604020202020204" pitchFamily="34" charset="0"/>
              <a:cs typeface="Arial" panose="020B0604020202020204" pitchFamily="34" charset="0"/>
            </a:rPr>
            <a:t>Collection</a:t>
          </a:r>
          <a:endParaRPr lang="en-CA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1765" y="1053593"/>
        <a:ext cx="3342252" cy="711199"/>
      </dsp:txXfrm>
    </dsp:sp>
    <dsp:sp modelId="{E7AC1DBD-145D-4C8A-A773-4485AE1E1D8B}">
      <dsp:nvSpPr>
        <dsp:cNvPr id="0" name=""/>
        <dsp:cNvSpPr/>
      </dsp:nvSpPr>
      <dsp:spPr>
        <a:xfrm>
          <a:off x="3066" y="2063496"/>
          <a:ext cx="1422398" cy="711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smtClean="0">
              <a:latin typeface="Arial" panose="020B0604020202020204" pitchFamily="34" charset="0"/>
              <a:cs typeface="Arial" panose="020B0604020202020204" pitchFamily="34" charset="0"/>
            </a:rPr>
            <a:t>File</a:t>
          </a:r>
          <a:endParaRPr lang="en-CA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66" y="2063496"/>
        <a:ext cx="1422398" cy="711199"/>
      </dsp:txXfrm>
    </dsp:sp>
    <dsp:sp modelId="{33EA7B74-B25A-4EE4-85B3-3306CC6C1B24}">
      <dsp:nvSpPr>
        <dsp:cNvPr id="0" name=""/>
        <dsp:cNvSpPr/>
      </dsp:nvSpPr>
      <dsp:spPr>
        <a:xfrm>
          <a:off x="358665" y="3073399"/>
          <a:ext cx="1422398" cy="711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dirty="0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8665" y="3073399"/>
        <a:ext cx="1422398" cy="711199"/>
      </dsp:txXfrm>
    </dsp:sp>
    <dsp:sp modelId="{308AD4CB-BB15-4486-BA35-D87414E4C7FA}">
      <dsp:nvSpPr>
        <dsp:cNvPr id="0" name=""/>
        <dsp:cNvSpPr/>
      </dsp:nvSpPr>
      <dsp:spPr>
        <a:xfrm>
          <a:off x="358665" y="4083302"/>
          <a:ext cx="1422398" cy="711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dirty="0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8665" y="4083302"/>
        <a:ext cx="1422398" cy="711199"/>
      </dsp:txXfrm>
    </dsp:sp>
    <dsp:sp modelId="{79583E2F-7C00-4A00-9AE4-399DCA4DE599}">
      <dsp:nvSpPr>
        <dsp:cNvPr id="0" name=""/>
        <dsp:cNvSpPr/>
      </dsp:nvSpPr>
      <dsp:spPr>
        <a:xfrm>
          <a:off x="2940319" y="2063496"/>
          <a:ext cx="1422398" cy="711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dirty="0" smtClean="0">
              <a:latin typeface="Arial" panose="020B0604020202020204" pitchFamily="34" charset="0"/>
              <a:cs typeface="Arial" panose="020B0604020202020204" pitchFamily="34" charset="0"/>
            </a:rPr>
            <a:t>Series</a:t>
          </a:r>
          <a:endParaRPr lang="en-CA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40319" y="2063496"/>
        <a:ext cx="1422398" cy="711199"/>
      </dsp:txXfrm>
    </dsp:sp>
    <dsp:sp modelId="{BB0AF284-14C1-4ECB-A4F9-82B9BFAB1EAB}">
      <dsp:nvSpPr>
        <dsp:cNvPr id="0" name=""/>
        <dsp:cNvSpPr/>
      </dsp:nvSpPr>
      <dsp:spPr>
        <a:xfrm>
          <a:off x="2079768" y="3073399"/>
          <a:ext cx="1422398" cy="711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dirty="0" smtClean="0">
              <a:latin typeface="Arial" panose="020B0604020202020204" pitchFamily="34" charset="0"/>
              <a:cs typeface="Arial" panose="020B0604020202020204" pitchFamily="34" charset="0"/>
            </a:rPr>
            <a:t>File</a:t>
          </a:r>
          <a:endParaRPr lang="en-CA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79768" y="3073399"/>
        <a:ext cx="1422398" cy="711199"/>
      </dsp:txXfrm>
    </dsp:sp>
    <dsp:sp modelId="{68030E3A-FC08-45A5-A30E-AE7C3AF0BCBA}">
      <dsp:nvSpPr>
        <dsp:cNvPr id="0" name=""/>
        <dsp:cNvSpPr/>
      </dsp:nvSpPr>
      <dsp:spPr>
        <a:xfrm>
          <a:off x="2435367" y="4083302"/>
          <a:ext cx="1422398" cy="711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dirty="0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35367" y="4083302"/>
        <a:ext cx="1422398" cy="711199"/>
      </dsp:txXfrm>
    </dsp:sp>
    <dsp:sp modelId="{CC866B79-4A77-491D-B775-C6B201E88665}">
      <dsp:nvSpPr>
        <dsp:cNvPr id="0" name=""/>
        <dsp:cNvSpPr/>
      </dsp:nvSpPr>
      <dsp:spPr>
        <a:xfrm>
          <a:off x="2435367" y="5093205"/>
          <a:ext cx="1422398" cy="711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dirty="0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35367" y="5093205"/>
        <a:ext cx="1422398" cy="711199"/>
      </dsp:txXfrm>
    </dsp:sp>
    <dsp:sp modelId="{C77DD6E2-01F4-48C6-A7C5-052C952BEE98}">
      <dsp:nvSpPr>
        <dsp:cNvPr id="0" name=""/>
        <dsp:cNvSpPr/>
      </dsp:nvSpPr>
      <dsp:spPr>
        <a:xfrm>
          <a:off x="3800870" y="3073399"/>
          <a:ext cx="1422398" cy="711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smtClean="0">
              <a:latin typeface="Arial" panose="020B0604020202020204" pitchFamily="34" charset="0"/>
              <a:cs typeface="Arial" panose="020B0604020202020204" pitchFamily="34" charset="0"/>
            </a:rPr>
            <a:t>File</a:t>
          </a:r>
          <a:endParaRPr lang="en-CA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00870" y="3073399"/>
        <a:ext cx="1422398" cy="711199"/>
      </dsp:txXfrm>
    </dsp:sp>
    <dsp:sp modelId="{9537FDF7-AC8F-4D8C-B147-572D78E2FC96}">
      <dsp:nvSpPr>
        <dsp:cNvPr id="0" name=""/>
        <dsp:cNvSpPr/>
      </dsp:nvSpPr>
      <dsp:spPr>
        <a:xfrm>
          <a:off x="4156470" y="4083302"/>
          <a:ext cx="1422398" cy="711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56470" y="4083302"/>
        <a:ext cx="1422398" cy="711199"/>
      </dsp:txXfrm>
    </dsp:sp>
    <dsp:sp modelId="{4EBD0536-1E6D-4993-8B81-90D9D1EE0B41}">
      <dsp:nvSpPr>
        <dsp:cNvPr id="0" name=""/>
        <dsp:cNvSpPr/>
      </dsp:nvSpPr>
      <dsp:spPr>
        <a:xfrm>
          <a:off x="4156470" y="5093205"/>
          <a:ext cx="1422398" cy="711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800" kern="1200" dirty="0" smtClean="0">
              <a:latin typeface="Arial" panose="020B0604020202020204" pitchFamily="34" charset="0"/>
              <a:cs typeface="Arial" panose="020B0604020202020204" pitchFamily="34" charset="0"/>
            </a:rPr>
            <a:t>Item</a:t>
          </a:r>
          <a:endParaRPr lang="en-CA" sz="3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56470" y="5093205"/>
        <a:ext cx="1422398" cy="7111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AFADA-F4CE-4450-B643-BB78623E1061}">
      <dsp:nvSpPr>
        <dsp:cNvPr id="0" name=""/>
        <dsp:cNvSpPr/>
      </dsp:nvSpPr>
      <dsp:spPr>
        <a:xfrm>
          <a:off x="3324635" y="3217132"/>
          <a:ext cx="251199" cy="1959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9359"/>
              </a:lnTo>
              <a:lnTo>
                <a:pt x="251199" y="195935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89DAEE-0574-4209-841B-B3B9D966B718}">
      <dsp:nvSpPr>
        <dsp:cNvPr id="0" name=""/>
        <dsp:cNvSpPr/>
      </dsp:nvSpPr>
      <dsp:spPr>
        <a:xfrm>
          <a:off x="3324635" y="3217132"/>
          <a:ext cx="251199" cy="7703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0346"/>
              </a:lnTo>
              <a:lnTo>
                <a:pt x="251199" y="77034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2A2A4F-0645-4B2B-AA3A-38C3CA0E9D18}">
      <dsp:nvSpPr>
        <dsp:cNvPr id="0" name=""/>
        <dsp:cNvSpPr/>
      </dsp:nvSpPr>
      <dsp:spPr>
        <a:xfrm>
          <a:off x="3948781" y="2028119"/>
          <a:ext cx="91440" cy="3516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167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13F839-8A70-4CE2-AD02-10CD91EAFFAD}">
      <dsp:nvSpPr>
        <dsp:cNvPr id="0" name=""/>
        <dsp:cNvSpPr/>
      </dsp:nvSpPr>
      <dsp:spPr>
        <a:xfrm>
          <a:off x="2981328" y="839106"/>
          <a:ext cx="1013173" cy="3516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839"/>
              </a:lnTo>
              <a:lnTo>
                <a:pt x="1013173" y="175839"/>
              </a:lnTo>
              <a:lnTo>
                <a:pt x="1013173" y="35167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4127B8-DB6D-48FE-B28A-65E0F605F5AB}">
      <dsp:nvSpPr>
        <dsp:cNvPr id="0" name=""/>
        <dsp:cNvSpPr/>
      </dsp:nvSpPr>
      <dsp:spPr>
        <a:xfrm>
          <a:off x="1298288" y="3217132"/>
          <a:ext cx="251199" cy="1959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9359"/>
              </a:lnTo>
              <a:lnTo>
                <a:pt x="251199" y="195935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1D8D80-47A6-4BA9-AFF2-6F38AD0EA8DD}">
      <dsp:nvSpPr>
        <dsp:cNvPr id="0" name=""/>
        <dsp:cNvSpPr/>
      </dsp:nvSpPr>
      <dsp:spPr>
        <a:xfrm>
          <a:off x="1298288" y="3217132"/>
          <a:ext cx="251199" cy="7703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0346"/>
              </a:lnTo>
              <a:lnTo>
                <a:pt x="251199" y="77034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178CE9-2A91-4738-80A4-2A72397A62F4}">
      <dsp:nvSpPr>
        <dsp:cNvPr id="0" name=""/>
        <dsp:cNvSpPr/>
      </dsp:nvSpPr>
      <dsp:spPr>
        <a:xfrm>
          <a:off x="1922435" y="2028119"/>
          <a:ext cx="91440" cy="3516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167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54AC99-609E-4376-83EF-074A0117E14C}">
      <dsp:nvSpPr>
        <dsp:cNvPr id="0" name=""/>
        <dsp:cNvSpPr/>
      </dsp:nvSpPr>
      <dsp:spPr>
        <a:xfrm>
          <a:off x="1968155" y="839106"/>
          <a:ext cx="1013173" cy="351679"/>
        </a:xfrm>
        <a:custGeom>
          <a:avLst/>
          <a:gdLst/>
          <a:ahLst/>
          <a:cxnLst/>
          <a:rect l="0" t="0" r="0" b="0"/>
          <a:pathLst>
            <a:path>
              <a:moveTo>
                <a:pt x="1013173" y="0"/>
              </a:moveTo>
              <a:lnTo>
                <a:pt x="1013173" y="175839"/>
              </a:lnTo>
              <a:lnTo>
                <a:pt x="0" y="175839"/>
              </a:lnTo>
              <a:lnTo>
                <a:pt x="0" y="35167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E40FF-C19A-426F-9341-422DB3BB4459}">
      <dsp:nvSpPr>
        <dsp:cNvPr id="0" name=""/>
        <dsp:cNvSpPr/>
      </dsp:nvSpPr>
      <dsp:spPr>
        <a:xfrm>
          <a:off x="1013821" y="1773"/>
          <a:ext cx="3935013" cy="8373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dirty="0" smtClean="0">
              <a:latin typeface="Arial" panose="020B0604020202020204" pitchFamily="34" charset="0"/>
              <a:cs typeface="Arial" panose="020B0604020202020204" pitchFamily="34" charset="0"/>
            </a:rPr>
            <a:t>Recording Session</a:t>
          </a:r>
          <a:endParaRPr lang="en-CA" sz="3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13821" y="1773"/>
        <a:ext cx="3935013" cy="837333"/>
      </dsp:txXfrm>
    </dsp:sp>
    <dsp:sp modelId="{E7AC1DBD-145D-4C8A-A773-4485AE1E1D8B}">
      <dsp:nvSpPr>
        <dsp:cNvPr id="0" name=""/>
        <dsp:cNvSpPr/>
      </dsp:nvSpPr>
      <dsp:spPr>
        <a:xfrm>
          <a:off x="1130822" y="1190786"/>
          <a:ext cx="1674666" cy="8373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dirty="0" smtClean="0">
              <a:latin typeface="Arial" panose="020B0604020202020204" pitchFamily="34" charset="0"/>
              <a:cs typeface="Arial" panose="020B0604020202020204" pitchFamily="34" charset="0"/>
            </a:rPr>
            <a:t>Song 1</a:t>
          </a:r>
          <a:endParaRPr lang="en-CA" sz="3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30822" y="1190786"/>
        <a:ext cx="1674666" cy="837333"/>
      </dsp:txXfrm>
    </dsp:sp>
    <dsp:sp modelId="{33EA7B74-B25A-4EE4-85B3-3306CC6C1B24}">
      <dsp:nvSpPr>
        <dsp:cNvPr id="0" name=""/>
        <dsp:cNvSpPr/>
      </dsp:nvSpPr>
      <dsp:spPr>
        <a:xfrm>
          <a:off x="1130822" y="2379799"/>
          <a:ext cx="1674666" cy="8373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dirty="0" smtClean="0">
              <a:latin typeface="Arial" panose="020B0604020202020204" pitchFamily="34" charset="0"/>
              <a:cs typeface="Arial" panose="020B0604020202020204" pitchFamily="34" charset="0"/>
            </a:rPr>
            <a:t>Tape 1</a:t>
          </a:r>
          <a:endParaRPr lang="en-CA" sz="3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30822" y="2379799"/>
        <a:ext cx="1674666" cy="837333"/>
      </dsp:txXfrm>
    </dsp:sp>
    <dsp:sp modelId="{DFE0208F-811A-4123-A436-090FACE7F163}">
      <dsp:nvSpPr>
        <dsp:cNvPr id="0" name=""/>
        <dsp:cNvSpPr/>
      </dsp:nvSpPr>
      <dsp:spPr>
        <a:xfrm>
          <a:off x="1549488" y="3568812"/>
          <a:ext cx="1674666" cy="8373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smtClean="0">
              <a:latin typeface="Arial" panose="020B0604020202020204" pitchFamily="34" charset="0"/>
              <a:cs typeface="Arial" panose="020B0604020202020204" pitchFamily="34" charset="0"/>
            </a:rPr>
            <a:t>Audio Track 1</a:t>
          </a:r>
          <a:endParaRPr lang="en-CA" sz="3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49488" y="3568812"/>
        <a:ext cx="1674666" cy="837333"/>
      </dsp:txXfrm>
    </dsp:sp>
    <dsp:sp modelId="{FC44F8A7-CEE3-456F-BCAE-7D0B60D84C3C}">
      <dsp:nvSpPr>
        <dsp:cNvPr id="0" name=""/>
        <dsp:cNvSpPr/>
      </dsp:nvSpPr>
      <dsp:spPr>
        <a:xfrm>
          <a:off x="1549488" y="4757825"/>
          <a:ext cx="1674666" cy="8373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smtClean="0">
              <a:latin typeface="Arial" panose="020B0604020202020204" pitchFamily="34" charset="0"/>
              <a:cs typeface="Arial" panose="020B0604020202020204" pitchFamily="34" charset="0"/>
            </a:rPr>
            <a:t>Audio Track 2</a:t>
          </a:r>
          <a:endParaRPr lang="en-CA" sz="3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49488" y="4757825"/>
        <a:ext cx="1674666" cy="837333"/>
      </dsp:txXfrm>
    </dsp:sp>
    <dsp:sp modelId="{79583E2F-7C00-4A00-9AE4-399DCA4DE599}">
      <dsp:nvSpPr>
        <dsp:cNvPr id="0" name=""/>
        <dsp:cNvSpPr/>
      </dsp:nvSpPr>
      <dsp:spPr>
        <a:xfrm>
          <a:off x="3157168" y="1190786"/>
          <a:ext cx="1674666" cy="8373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dirty="0" smtClean="0">
              <a:latin typeface="Arial" panose="020B0604020202020204" pitchFamily="34" charset="0"/>
              <a:cs typeface="Arial" panose="020B0604020202020204" pitchFamily="34" charset="0"/>
            </a:rPr>
            <a:t>Song 2</a:t>
          </a:r>
          <a:endParaRPr lang="en-CA" sz="3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57168" y="1190786"/>
        <a:ext cx="1674666" cy="837333"/>
      </dsp:txXfrm>
    </dsp:sp>
    <dsp:sp modelId="{BB0AF284-14C1-4ECB-A4F9-82B9BFAB1EAB}">
      <dsp:nvSpPr>
        <dsp:cNvPr id="0" name=""/>
        <dsp:cNvSpPr/>
      </dsp:nvSpPr>
      <dsp:spPr>
        <a:xfrm>
          <a:off x="3157168" y="2379799"/>
          <a:ext cx="1674666" cy="8373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dirty="0" smtClean="0">
              <a:latin typeface="Arial" panose="020B0604020202020204" pitchFamily="34" charset="0"/>
              <a:cs typeface="Arial" panose="020B0604020202020204" pitchFamily="34" charset="0"/>
            </a:rPr>
            <a:t>Tape 1</a:t>
          </a:r>
          <a:endParaRPr lang="en-CA" sz="3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57168" y="2379799"/>
        <a:ext cx="1674666" cy="837333"/>
      </dsp:txXfrm>
    </dsp:sp>
    <dsp:sp modelId="{68030E3A-FC08-45A5-A30E-AE7C3AF0BCBA}">
      <dsp:nvSpPr>
        <dsp:cNvPr id="0" name=""/>
        <dsp:cNvSpPr/>
      </dsp:nvSpPr>
      <dsp:spPr>
        <a:xfrm>
          <a:off x="3575835" y="3568812"/>
          <a:ext cx="1674666" cy="8373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dirty="0" smtClean="0">
              <a:latin typeface="Arial" panose="020B0604020202020204" pitchFamily="34" charset="0"/>
              <a:cs typeface="Arial" panose="020B0604020202020204" pitchFamily="34" charset="0"/>
            </a:rPr>
            <a:t>Audio Track 1</a:t>
          </a:r>
          <a:endParaRPr lang="en-CA" sz="3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75835" y="3568812"/>
        <a:ext cx="1674666" cy="837333"/>
      </dsp:txXfrm>
    </dsp:sp>
    <dsp:sp modelId="{CC866B79-4A77-491D-B775-C6B201E88665}">
      <dsp:nvSpPr>
        <dsp:cNvPr id="0" name=""/>
        <dsp:cNvSpPr/>
      </dsp:nvSpPr>
      <dsp:spPr>
        <a:xfrm>
          <a:off x="3575835" y="4757825"/>
          <a:ext cx="1674666" cy="8373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smtClean="0">
              <a:latin typeface="Arial" panose="020B0604020202020204" pitchFamily="34" charset="0"/>
              <a:cs typeface="Arial" panose="020B0604020202020204" pitchFamily="34" charset="0"/>
            </a:rPr>
            <a:t>Audio Track 3</a:t>
          </a:r>
          <a:endParaRPr lang="en-CA" sz="3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75835" y="4757825"/>
        <a:ext cx="1674666" cy="8373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61328-9CF9-4E39-A0CA-F3D92CDE6867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72AB9-23ED-4C40-90D9-040D58E62F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0459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Agenda:</a:t>
            </a:r>
          </a:p>
          <a:p>
            <a:endParaRPr lang="en-CA" dirty="0" smtClean="0"/>
          </a:p>
          <a:p>
            <a:pPr marL="228600" indent="-228600">
              <a:buFont typeface="+mj-lt"/>
              <a:buAutoNum type="arabicPeriod"/>
            </a:pPr>
            <a:r>
              <a:rPr lang="en-CA" dirty="0" smtClean="0"/>
              <a:t>Introduce three research questions</a:t>
            </a:r>
          </a:p>
          <a:p>
            <a:pPr marL="228600" indent="-228600">
              <a:buFont typeface="+mj-lt"/>
              <a:buAutoNum type="arabicPeriod"/>
            </a:pPr>
            <a:r>
              <a:rPr lang="en-CA" dirty="0" smtClean="0"/>
              <a:t>Introduce Solar Audio and Recording Limited</a:t>
            </a:r>
          </a:p>
          <a:p>
            <a:pPr marL="228600" indent="-228600">
              <a:buFont typeface="+mj-lt"/>
              <a:buAutoNum type="arabicPeriod"/>
            </a:pPr>
            <a:r>
              <a:rPr lang="en-CA" dirty="0" smtClean="0"/>
              <a:t>Summarize archival work to date</a:t>
            </a:r>
          </a:p>
          <a:p>
            <a:pPr marL="228600" indent="-228600">
              <a:buFont typeface="+mj-lt"/>
              <a:buAutoNum type="arabicPeriod"/>
            </a:pPr>
            <a:r>
              <a:rPr lang="en-CA" dirty="0" smtClean="0"/>
              <a:t>Discuss research questions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72AB9-23ED-4C40-90D9-040D58E62F6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4401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72AB9-23ED-4C40-90D9-040D58E62F6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8133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Chronological organization,</a:t>
            </a:r>
            <a:r>
              <a:rPr lang="en-CA" baseline="0" dirty="0" smtClean="0"/>
              <a:t> but each format is organized separately.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72AB9-23ED-4C40-90D9-040D58E62F6F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2635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Hierarchies</a:t>
            </a:r>
          </a:p>
          <a:p>
            <a:pPr lvl="1"/>
            <a:r>
              <a:rPr lang="en-CA" dirty="0" smtClean="0"/>
              <a:t>Physical arrangement of collection is a hierarchy</a:t>
            </a:r>
          </a:p>
          <a:p>
            <a:pPr lvl="1"/>
            <a:r>
              <a:rPr lang="en-CA" dirty="0" smtClean="0"/>
              <a:t>Intellectual arrangement of collection is a hierarchy </a:t>
            </a:r>
          </a:p>
          <a:p>
            <a:pPr lvl="1"/>
            <a:r>
              <a:rPr lang="en-CA" dirty="0" smtClean="0"/>
              <a:t>Relationship between intellectual “levels of description” and hierarchical nature of recordings (a session has multiple tapes, each with multiple songs, each with multiple tracks)</a:t>
            </a:r>
          </a:p>
          <a:p>
            <a:pPr marL="457200" lvl="1" indent="0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72AB9-23ED-4C40-90D9-040D58E62F6F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5286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5635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3728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6404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7866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398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212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964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4255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267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9694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5761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44847-5393-404C-A4B5-0AB9FEE66A16}" type="datetimeFigureOut">
              <a:rPr lang="en-CA" smtClean="0"/>
              <a:t>04/10/2015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19607-692D-4336-8613-204F2E9799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1192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discogs.com/Various-Out-Of-The-Fog-The-Halifax-Underground-1986/release/460063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Shedonhead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84HtWhxF0g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.bin"/><Relationship Id="rId4" Type="http://schemas.openxmlformats.org/officeDocument/2006/relationships/hyperlink" Target="https://blogs.dal.ca/libraries/2013/12/university-archives-digitizes-dutch-mason-master-recording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Shedonhead.JPG" TargetMode="External"/><Relationship Id="rId2" Type="http://schemas.openxmlformats.org/officeDocument/2006/relationships/hyperlink" Target="http://www.discogs.com/Various-Out-Of-The-Fog-The-Halifax-Underground-1986/release/460063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lum bright="45000" contrast="-43000"/>
          </a:blip>
          <a:srcRect l="8564" t="513" r="26366" b="-513"/>
          <a:stretch/>
        </p:blipFill>
        <p:spPr>
          <a:xfrm>
            <a:off x="0" y="0"/>
            <a:ext cx="12185780" cy="6858000"/>
          </a:xfrm>
          <a:prstGeom prst="rect">
            <a:avLst/>
          </a:prstGeom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7648" y="170921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Twenty-Five </a:t>
            </a: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Years of Popular Music in Nova Scotia:  The Archives of Solar Audio and Recording Limited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7648" y="4150272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Fountain School of Performing Arts, Dalhousie University</a:t>
            </a:r>
          </a:p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Performing Arts Research Forum</a:t>
            </a:r>
          </a:p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Creighton Barrett</a:t>
            </a:r>
          </a:p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October 1, 2015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6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714" y="620471"/>
            <a:ext cx="7622940" cy="42152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88923" y="92930"/>
            <a:ext cx="401515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“Item-Level” Descriptions of Killer </a:t>
            </a:r>
            <a:r>
              <a:rPr lang="en-CA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Klamz</a:t>
            </a:r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recordings</a:t>
            </a:r>
            <a:endParaRPr lang="en-C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C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67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31451"/>
          <a:stretch/>
        </p:blipFill>
        <p:spPr>
          <a:xfrm>
            <a:off x="71555" y="620470"/>
            <a:ext cx="7981064" cy="56396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88923" y="92930"/>
            <a:ext cx="40151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“Authority Record” for Molly Oliver</a:t>
            </a:r>
            <a:endParaRPr lang="en-C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1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Vendor “deliverables” for digitized ¼ inch audio tape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XML Metadata (MODS and METS standards) </a:t>
            </a: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XML Metadata for WAV digital preservation file</a:t>
            </a: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MD5 checksum file for each digital sound recording</a:t>
            </a: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Mp3 streaming file</a:t>
            </a: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WAV access file</a:t>
            </a: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WAV digital preservation file (BWF)</a:t>
            </a:r>
          </a:p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JPEG photographs of box front and reel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front</a:t>
            </a: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MRK file</a:t>
            </a:r>
          </a:p>
          <a:p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6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A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Digital files from “Killer </a:t>
            </a:r>
            <a:r>
              <a:rPr lang="en-CA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Klamz</a:t>
            </a:r>
            <a:r>
              <a:rPr lang="en-CA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” ¼ inch tape 2</a:t>
            </a:r>
            <a:endParaRPr lang="en-CA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366104"/>
            <a:ext cx="10316082" cy="501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7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550" y="1553308"/>
            <a:ext cx="8724900" cy="48768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 smtClean="0"/>
              <a:t>MODS/METS metadata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6400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751286" cy="4351338"/>
          </a:xfrm>
        </p:spPr>
        <p:txBody>
          <a:bodyPr>
            <a:normAutofit/>
          </a:bodyPr>
          <a:lstStyle/>
          <a:p>
            <a:r>
              <a:rPr lang="en-C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Mandate and acquisitions policy</a:t>
            </a:r>
          </a:p>
          <a:p>
            <a:r>
              <a:rPr lang="en-C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Archival appraisal theory and practice</a:t>
            </a:r>
          </a:p>
          <a:p>
            <a:r>
              <a:rPr lang="en-C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Matrix of criteria</a:t>
            </a:r>
          </a:p>
          <a:p>
            <a:r>
              <a:rPr lang="en-C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Monetary appraisal considerations</a:t>
            </a:r>
          </a:p>
          <a:p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7569" y="221599"/>
            <a:ext cx="11816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question #1 – How much “local music” should the University Archives preserve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41678" y="5919137"/>
            <a:ext cx="4962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 of the </a:t>
            </a:r>
            <a:r>
              <a:rPr lang="en-US" dirty="0"/>
              <a:t>Fog compilation: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www.discogs.com/Various-Out-Of-The-Fog-The-Halifax-Underground-1986/release/4600634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1678" y="1641943"/>
            <a:ext cx="4182412" cy="418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3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758691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718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4"/>
            <a:ext cx="5175738" cy="4808601"/>
          </a:xfrm>
        </p:spPr>
        <p:txBody>
          <a:bodyPr>
            <a:normAutofit lnSpcReduction="10000"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Canadian Rules for Archival Description</a:t>
            </a:r>
            <a:b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ISAAR (CPF) – International Standard for Archival Authority Records, Corporate Bodies, Persons, and Families</a:t>
            </a:r>
            <a:b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b="1" i="1" dirty="0">
                <a:latin typeface="Arial" panose="020B0604020202020204" pitchFamily="34" charset="0"/>
                <a:cs typeface="Arial" panose="020B0604020202020204" pitchFamily="34" charset="0"/>
              </a:rPr>
              <a:t>Hierarchical </a:t>
            </a:r>
            <a:r>
              <a:rPr lang="en-CA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“levels of description” proceed </a:t>
            </a:r>
            <a:r>
              <a:rPr lang="en-CA" b="1" i="1" dirty="0">
                <a:latin typeface="Arial" panose="020B0604020202020204" pitchFamily="34" charset="0"/>
                <a:cs typeface="Arial" panose="020B0604020202020204" pitchFamily="34" charset="0"/>
              </a:rPr>
              <a:t>from the general to the specific</a:t>
            </a:r>
          </a:p>
          <a:p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1182" y="1614551"/>
            <a:ext cx="5743575" cy="501967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87569" y="221599"/>
            <a:ext cx="11816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Research focus #2 – How should archivists </a:t>
            </a:r>
            <a:r>
              <a:rPr lang="en-CA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multi-track sound recordings?</a:t>
            </a:r>
          </a:p>
        </p:txBody>
      </p:sp>
    </p:spTree>
    <p:extLst>
      <p:ext uri="{BB962C8B-B14F-4D97-AF65-F5344CB8AC3E}">
        <p14:creationId xmlns:p14="http://schemas.microsoft.com/office/powerpoint/2010/main" val="318756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3187779"/>
              </p:ext>
            </p:extLst>
          </p:nvPr>
        </p:nvGraphicFramePr>
        <p:xfrm>
          <a:off x="6496334" y="0"/>
          <a:ext cx="5581935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1787088"/>
              </p:ext>
            </p:extLst>
          </p:nvPr>
        </p:nvGraphicFramePr>
        <p:xfrm>
          <a:off x="100871" y="1032468"/>
          <a:ext cx="6264323" cy="55969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3" name="Straight Arrow Connector 2"/>
          <p:cNvCxnSpPr/>
          <p:nvPr/>
        </p:nvCxnSpPr>
        <p:spPr>
          <a:xfrm flipV="1">
            <a:off x="4949371" y="2456597"/>
            <a:ext cx="1546963" cy="1404203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949371" y="2641600"/>
            <a:ext cx="1915886" cy="827314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46185" y="123092"/>
            <a:ext cx="5761106" cy="72097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Hierarchy of Recording Sessions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01508" y="123092"/>
            <a:ext cx="5761106" cy="72097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Hierarchical “Levels of Description”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>
            <a:endCxn id="15" idx="1"/>
          </p:cNvCxnSpPr>
          <p:nvPr/>
        </p:nvCxnSpPr>
        <p:spPr>
          <a:xfrm>
            <a:off x="5290144" y="5001838"/>
            <a:ext cx="1930631" cy="445167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220775" y="5090605"/>
            <a:ext cx="1059627" cy="712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N/A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049348" y="1401048"/>
            <a:ext cx="4428481" cy="1055549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004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6067567" cy="5167311"/>
          </a:xfrm>
        </p:spPr>
        <p:txBody>
          <a:bodyPr>
            <a:normAutofit lnSpcReduction="10000"/>
          </a:bodyPr>
          <a:lstStyle/>
          <a:p>
            <a:r>
              <a:rPr lang="en-CA" b="1" u="sng" dirty="0" smtClean="0"/>
              <a:t>Accessibility</a:t>
            </a:r>
            <a:r>
              <a:rPr lang="en-CA" dirty="0" smtClean="0"/>
              <a:t> - streaming audio via Learning Management System? YouTube? iTunes?</a:t>
            </a:r>
            <a:br>
              <a:rPr lang="en-CA" dirty="0" smtClean="0"/>
            </a:br>
            <a:endParaRPr lang="en-CA" dirty="0" smtClean="0"/>
          </a:p>
          <a:p>
            <a:r>
              <a:rPr lang="en-CA" b="1" u="sng" dirty="0" smtClean="0"/>
              <a:t>Usability</a:t>
            </a:r>
            <a:r>
              <a:rPr lang="en-CA" dirty="0" smtClean="0"/>
              <a:t> - Develop unique teaching tools?</a:t>
            </a:r>
            <a:br>
              <a:rPr lang="en-CA" dirty="0" smtClean="0"/>
            </a:br>
            <a:endParaRPr lang="en-CA" dirty="0" smtClean="0"/>
          </a:p>
          <a:p>
            <a:r>
              <a:rPr lang="en-CA" b="1" u="sng" dirty="0" smtClean="0"/>
              <a:t>Preservation</a:t>
            </a:r>
            <a:r>
              <a:rPr lang="en-CA" dirty="0" smtClean="0"/>
              <a:t> - Work with recording artists to complete digital preservation?</a:t>
            </a:r>
            <a:br>
              <a:rPr lang="en-CA" dirty="0" smtClean="0"/>
            </a:br>
            <a:endParaRPr lang="en-CA" dirty="0" smtClean="0"/>
          </a:p>
          <a:p>
            <a:r>
              <a:rPr lang="en-CA" b="1" u="sng" dirty="0" smtClean="0"/>
              <a:t>Opportunity</a:t>
            </a:r>
            <a:r>
              <a:rPr lang="en-CA" dirty="0" smtClean="0"/>
              <a:t> – Marketing and communications</a:t>
            </a:r>
          </a:p>
          <a:p>
            <a:endParaRPr lang="en-CA" dirty="0" smtClean="0"/>
          </a:p>
          <a:p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/>
          </a:p>
        </p:txBody>
      </p:sp>
      <p:pic>
        <p:nvPicPr>
          <p:cNvPr id="1026" name="Picture 2" descr="File:Shedonhe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678" y="1547162"/>
            <a:ext cx="4467225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87569" y="221599"/>
            <a:ext cx="11816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Research focus #3 – How should the Dalhousie Libraries </a:t>
            </a:r>
            <a:r>
              <a:rPr lang="en-CA" b="1" u="sng" dirty="0">
                <a:latin typeface="Arial" panose="020B0604020202020204" pitchFamily="34" charset="0"/>
                <a:cs typeface="Arial" panose="020B0604020202020204" pitchFamily="34" charset="0"/>
              </a:rPr>
              <a:t>service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this collection?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41678" y="5919137"/>
            <a:ext cx="4962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Sticky shed on tape head. </a:t>
            </a:r>
            <a:r>
              <a:rPr lang="en-US" dirty="0"/>
              <a:t>Source: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en.wikipedia.org/wiki/File:Shedonhead.JPG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57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569" y="204020"/>
            <a:ext cx="11816862" cy="1325563"/>
          </a:xfrm>
        </p:spPr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questions in the University Archives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4073"/>
            <a:ext cx="10515600" cy="4351338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arenR"/>
            </a:pP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much “local music” should the 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</a:t>
            </a: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Archives </a:t>
            </a:r>
            <a:r>
              <a:rPr lang="en-CA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preserve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rabicParenR"/>
            </a:pP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How should archivists </a:t>
            </a:r>
            <a:r>
              <a:rPr lang="en-CA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multi-track sound recordings?</a:t>
            </a:r>
            <a:b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rabicParenR"/>
            </a:pP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How should the Libraries </a:t>
            </a:r>
            <a:r>
              <a:rPr lang="en-CA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service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the archives of Solar Audio and Recording Limited?</a:t>
            </a:r>
          </a:p>
          <a:p>
            <a:endParaRPr lang="en-CA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A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504480">
            <a:off x="11345" y="5697738"/>
            <a:ext cx="3665160" cy="1114092"/>
          </a:xfrm>
          <a:prstGeom prst="rect">
            <a:avLst/>
          </a:pr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Archival Theory</a:t>
            </a:r>
            <a:endParaRPr lang="en-CA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21134748">
            <a:off x="8495941" y="5684760"/>
            <a:ext cx="3665160" cy="1114092"/>
          </a:xfrm>
          <a:prstGeom prst="rect">
            <a:avLst/>
          </a:pr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Archival Practice</a:t>
            </a:r>
            <a:endParaRPr lang="en-CA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80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6067567" cy="5167311"/>
          </a:xfrm>
        </p:spPr>
        <p:txBody>
          <a:bodyPr>
            <a:normAutofit/>
          </a:bodyPr>
          <a:lstStyle/>
          <a:p>
            <a:r>
              <a:rPr lang="en-CA" b="1" u="sng" dirty="0"/>
              <a:t>YouTube: </a:t>
            </a:r>
            <a:r>
              <a:rPr lang="en-CA" b="1" u="sng" dirty="0">
                <a:hlinkClick r:id="rId3"/>
              </a:rPr>
              <a:t>https://</a:t>
            </a:r>
            <a:r>
              <a:rPr lang="en-CA" b="1" u="sng" dirty="0" smtClean="0">
                <a:hlinkClick r:id="rId3"/>
              </a:rPr>
              <a:t>www.youtube.com/watch?v=k84HtWhxF0g</a:t>
            </a:r>
            <a:r>
              <a:rPr lang="en-CA" b="1" u="sng" dirty="0" smtClean="0"/>
              <a:t> 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 smtClean="0"/>
          </a:p>
          <a:p>
            <a:r>
              <a:rPr lang="en-CA" b="1" u="sng" dirty="0" smtClean="0"/>
              <a:t>Libraries’ </a:t>
            </a:r>
            <a:r>
              <a:rPr lang="en-CA" b="1" u="sng" dirty="0" err="1" smtClean="0"/>
              <a:t>LibVine</a:t>
            </a:r>
            <a:r>
              <a:rPr lang="en-CA" b="1" u="sng" dirty="0" smtClean="0"/>
              <a:t> </a:t>
            </a:r>
            <a:r>
              <a:rPr lang="en-CA" b="1" u="sng" dirty="0"/>
              <a:t>Blog: </a:t>
            </a:r>
            <a:r>
              <a:rPr lang="en-CA" b="1" u="sng" dirty="0">
                <a:hlinkClick r:id="rId4"/>
              </a:rPr>
              <a:t>https://blogs.dal.ca/libraries/2013/12/university-archives-digitizes-dutch-mason-master-recording</a:t>
            </a:r>
            <a:r>
              <a:rPr lang="en-CA" b="1" u="sng" dirty="0" smtClean="0">
                <a:hlinkClick r:id="rId4"/>
              </a:rPr>
              <a:t>/</a:t>
            </a:r>
            <a:r>
              <a:rPr lang="en-CA" b="1" u="sng" dirty="0" smtClean="0"/>
              <a:t> 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 smtClean="0"/>
          </a:p>
          <a:p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7569" y="221599"/>
            <a:ext cx="11816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Dutch Mason – Trying to Find my Baby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41678" y="5919137"/>
            <a:ext cx="4962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Reel 383, Solar Audio and Recording Limited Collection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524117"/>
              </p:ext>
            </p:extLst>
          </p:nvPr>
        </p:nvGraphicFramePr>
        <p:xfrm>
          <a:off x="7141804" y="1109012"/>
          <a:ext cx="4762500" cy="481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Image" r:id="rId5" imgW="4763160" imgH="4810680" progId="Photoshop.Image.13">
                  <p:embed/>
                </p:oleObj>
              </mc:Choice>
              <mc:Fallback>
                <p:oleObj name="Image" r:id="rId5" imgW="4763160" imgH="481068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141804" y="1109012"/>
                        <a:ext cx="4762500" cy="4810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076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logs.dal.ca/libraries/files/2013/12/DutchMas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234" y="0"/>
            <a:ext cx="9380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59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9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0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Image 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b="1" u="sng" dirty="0" smtClean="0"/>
              <a:t>Slide 1</a:t>
            </a:r>
            <a:r>
              <a:rPr lang="en-CA" dirty="0" smtClean="0"/>
              <a:t>: Photograph of reel front, Killer </a:t>
            </a:r>
            <a:r>
              <a:rPr lang="en-CA" dirty="0" err="1" smtClean="0"/>
              <a:t>Klamz</a:t>
            </a:r>
            <a:r>
              <a:rPr lang="en-CA" dirty="0" smtClean="0"/>
              <a:t>, tape 2, WRC4-4454. Photograph by The </a:t>
            </a:r>
            <a:r>
              <a:rPr lang="en-CA" dirty="0" err="1" smtClean="0"/>
              <a:t>MediaPreserve</a:t>
            </a:r>
            <a:r>
              <a:rPr lang="en-CA" dirty="0" smtClean="0"/>
              <a:t>, February 17, 2012.</a:t>
            </a:r>
          </a:p>
          <a:p>
            <a:r>
              <a:rPr lang="en-CA" b="1" u="sng" dirty="0" smtClean="0"/>
              <a:t>Slide 15:</a:t>
            </a:r>
            <a:r>
              <a:rPr lang="en-CA" dirty="0" smtClean="0"/>
              <a:t> Cover of </a:t>
            </a:r>
            <a:r>
              <a:rPr lang="en-US" i="1" dirty="0" smtClean="0"/>
              <a:t>Out </a:t>
            </a:r>
            <a:r>
              <a:rPr lang="en-US" i="1" dirty="0"/>
              <a:t>of the Fog </a:t>
            </a:r>
            <a:r>
              <a:rPr lang="en-US" dirty="0"/>
              <a:t>compilation: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www.discogs.com/Various-Out-Of-The-Fog-The-Halifax-Underground-1986/release/4600634</a:t>
            </a:r>
            <a:endParaRPr lang="en-CA" b="1" u="sng" dirty="0" smtClean="0"/>
          </a:p>
          <a:p>
            <a:r>
              <a:rPr lang="en-CA" b="1" u="sng" dirty="0" smtClean="0"/>
              <a:t>Slide 17:</a:t>
            </a:r>
            <a:r>
              <a:rPr lang="en-CA" dirty="0"/>
              <a:t> Photograph of reel front, Killer </a:t>
            </a:r>
            <a:r>
              <a:rPr lang="en-CA" dirty="0" err="1"/>
              <a:t>Klamz</a:t>
            </a:r>
            <a:r>
              <a:rPr lang="en-CA" dirty="0"/>
              <a:t>, tape 2, WRC4-4454. Photograph by The </a:t>
            </a:r>
            <a:r>
              <a:rPr lang="en-CA" dirty="0" err="1"/>
              <a:t>MediaPreserve</a:t>
            </a:r>
            <a:r>
              <a:rPr lang="en-CA" dirty="0"/>
              <a:t>, February 17, 2012</a:t>
            </a:r>
            <a:r>
              <a:rPr lang="en-CA" dirty="0" smtClean="0"/>
              <a:t>.</a:t>
            </a:r>
            <a:endParaRPr lang="en-CA" b="1" u="sng" dirty="0" smtClean="0"/>
          </a:p>
          <a:p>
            <a:r>
              <a:rPr lang="en-CA" b="1" u="sng" dirty="0" smtClean="0"/>
              <a:t>Slide </a:t>
            </a:r>
            <a:r>
              <a:rPr lang="en-CA" b="1" u="sng" dirty="0" smtClean="0"/>
              <a:t>19</a:t>
            </a:r>
            <a:r>
              <a:rPr lang="en-CA" dirty="0" smtClean="0"/>
              <a:t>: Shed on head. </a:t>
            </a:r>
            <a:r>
              <a:rPr lang="en-US" dirty="0">
                <a:hlinkClick r:id="rId3"/>
              </a:rPr>
              <a:t>https://en.wikipedia.org/wiki/File:Shedonhead.JPG</a:t>
            </a:r>
            <a:r>
              <a:rPr lang="en-US" dirty="0"/>
              <a:t> </a:t>
            </a:r>
            <a:endParaRPr lang="en-CA" dirty="0" smtClean="0"/>
          </a:p>
          <a:p>
            <a:r>
              <a:rPr lang="en-CA" b="1" u="sng" dirty="0" smtClean="0"/>
              <a:t>Slide 20</a:t>
            </a:r>
            <a:r>
              <a:rPr lang="en-CA" dirty="0" smtClean="0"/>
              <a:t>: Photograph of box front, Dutch Mason Band. Photograph by The </a:t>
            </a:r>
            <a:r>
              <a:rPr lang="en-CA" dirty="0" err="1" smtClean="0"/>
              <a:t>MediaPreserve</a:t>
            </a:r>
            <a:r>
              <a:rPr lang="en-CA" dirty="0" smtClean="0"/>
              <a:t>, February 17, </a:t>
            </a:r>
            <a:r>
              <a:rPr lang="en-CA" dirty="0" smtClean="0"/>
              <a:t>2012</a:t>
            </a:r>
          </a:p>
          <a:p>
            <a:endParaRPr lang="en-CA" dirty="0"/>
          </a:p>
          <a:p>
            <a:r>
              <a:rPr lang="en-CA" dirty="0" smtClean="0"/>
              <a:t>All other images taken by Creighton Barrett.</a:t>
            </a:r>
            <a:endParaRPr lang="en-CA" dirty="0" smtClean="0"/>
          </a:p>
          <a:p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6744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88923" y="92930"/>
            <a:ext cx="401515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Solar Audio </a:t>
            </a:r>
            <a:b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and Recording Limited</a:t>
            </a:r>
          </a:p>
          <a:p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Studio founded by Russell Brannon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Acted </a:t>
            </a:r>
            <a:r>
              <a:rPr lang="en-CA" sz="2800" dirty="0">
                <a:latin typeface="Arial" panose="020B0604020202020204" pitchFamily="34" charset="0"/>
                <a:cs typeface="Arial" panose="020B0604020202020204" pitchFamily="34" charset="0"/>
              </a:rPr>
              <a:t>as “label” for many </a:t>
            </a:r>
            <a:r>
              <a:rPr lang="en-C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bands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Master tapes and stereo mixes left in attic on Cunard Street…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C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05"/>
          <a:stretch/>
        </p:blipFill>
        <p:spPr>
          <a:xfrm>
            <a:off x="0" y="-19323"/>
            <a:ext cx="7913077" cy="6877323"/>
          </a:xfrm>
        </p:spPr>
      </p:pic>
    </p:spTree>
    <p:extLst>
      <p:ext uri="{BB962C8B-B14F-4D97-AF65-F5344CB8AC3E}">
        <p14:creationId xmlns:p14="http://schemas.microsoft.com/office/powerpoint/2010/main" val="175931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91"/>
          <a:stretch/>
        </p:blipFill>
        <p:spPr>
          <a:xfrm>
            <a:off x="4110420" y="0"/>
            <a:ext cx="8111613" cy="6858000"/>
          </a:xfrm>
        </p:spPr>
      </p:pic>
      <p:sp>
        <p:nvSpPr>
          <p:cNvPr id="5" name="TextBox 4"/>
          <p:cNvSpPr txBox="1"/>
          <p:nvPr/>
        </p:nvSpPr>
        <p:spPr>
          <a:xfrm>
            <a:off x="95268" y="92930"/>
            <a:ext cx="4015152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Solar Audio </a:t>
            </a:r>
            <a:b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and Recording Limited</a:t>
            </a:r>
          </a:p>
          <a:p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CA" sz="2800" dirty="0">
                <a:latin typeface="Arial" panose="020B0604020202020204" pitchFamily="34" charset="0"/>
                <a:cs typeface="Arial" panose="020B0604020202020204" pitchFamily="34" charset="0"/>
              </a:rPr>
              <a:t>Recorded many well-known artists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Recorded many unknown artists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“Paid the bills” by recording radio advertisements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C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79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Archival work to date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15852"/>
          </a:xfrm>
        </p:spPr>
        <p:txBody>
          <a:bodyPr>
            <a:normAutofit/>
          </a:bodyPr>
          <a:lstStyle/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Chronological </a:t>
            </a:r>
            <a:r>
              <a:rPr lang="en-CA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organization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of tapes</a:t>
            </a:r>
          </a:p>
          <a:p>
            <a:r>
              <a:rPr lang="en-CA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 on digitization and archival description of 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sound </a:t>
            </a: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recordings…</a:t>
            </a:r>
          </a:p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Archival </a:t>
            </a:r>
            <a:r>
              <a:rPr lang="en-CA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of over 860 tapes</a:t>
            </a:r>
          </a:p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Creation of new “</a:t>
            </a:r>
            <a:r>
              <a:rPr lang="en-CA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authority records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” for many recording artists</a:t>
            </a:r>
          </a:p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Successful “test” </a:t>
            </a:r>
            <a:r>
              <a:rPr lang="en-CA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digitization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of multi-track tapes and stereo mixes</a:t>
            </a:r>
          </a:p>
          <a:p>
            <a:pPr lvl="1"/>
            <a:endParaRPr lang="en-CA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A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69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65"/>
          <a:stretch/>
        </p:blipFill>
        <p:spPr>
          <a:xfrm>
            <a:off x="-13649" y="-2275"/>
            <a:ext cx="7915701" cy="6853451"/>
          </a:xfrm>
        </p:spPr>
      </p:pic>
      <p:sp>
        <p:nvSpPr>
          <p:cNvPr id="7" name="TextBox 6"/>
          <p:cNvSpPr txBox="1"/>
          <p:nvPr/>
        </p:nvSpPr>
        <p:spPr>
          <a:xfrm>
            <a:off x="8056729" y="427040"/>
            <a:ext cx="384805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600" dirty="0" smtClean="0">
                <a:latin typeface="Arial" panose="020B0604020202020204" pitchFamily="34" charset="0"/>
                <a:cs typeface="Arial" panose="020B0604020202020204" pitchFamily="34" charset="0"/>
              </a:rPr>
              <a:t>Chronological organization of Solar Audio Recording tapes in Dalhousie University Archives storage</a:t>
            </a:r>
          </a:p>
        </p:txBody>
      </p:sp>
    </p:spTree>
    <p:extLst>
      <p:ext uri="{BB962C8B-B14F-4D97-AF65-F5344CB8AC3E}">
        <p14:creationId xmlns:p14="http://schemas.microsoft.com/office/powerpoint/2010/main" val="110776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on digitization and description of sound recordings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15852"/>
          </a:xfrm>
        </p:spPr>
        <p:txBody>
          <a:bodyPr>
            <a:normAutofit/>
          </a:bodyPr>
          <a:lstStyle/>
          <a:p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Audiovisual archives reading 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courses </a:t>
            </a:r>
          </a:p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Ongoing work with Helen Creighton sound recordings</a:t>
            </a:r>
          </a:p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Kevin Hartford, Audiovisual Archives Assistant </a:t>
            </a:r>
          </a:p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Dave </a:t>
            </a:r>
            <a:r>
              <a:rPr lang="en-CA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MacLachlan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Young Canada Works Audiovisual Archives Intern</a:t>
            </a:r>
          </a:p>
          <a:p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Recent audiovisual digitization 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projects with </a:t>
            </a:r>
            <a:r>
              <a:rPr lang="en-CA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CA" sz="36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MediaPreserve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(audiovisual digitization vendor)</a:t>
            </a:r>
            <a:endParaRPr lang="en-CA" sz="36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A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A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15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91" t="-5567" r="13688" b="5567"/>
          <a:stretch/>
        </p:blipFill>
        <p:spPr>
          <a:xfrm>
            <a:off x="26471" y="466369"/>
            <a:ext cx="8062452" cy="5638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88923" y="92930"/>
            <a:ext cx="4015152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“Collection Level” description</a:t>
            </a:r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76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9694"/>
          <a:stretch/>
        </p:blipFill>
        <p:spPr>
          <a:xfrm>
            <a:off x="412954" y="852537"/>
            <a:ext cx="6549300" cy="43148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88923" y="92930"/>
            <a:ext cx="401515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“Item-Level” Description of Dutch Mason recording</a:t>
            </a:r>
            <a:endParaRPr lang="en-C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C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69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620</Words>
  <Application>Microsoft Office PowerPoint</Application>
  <PresentationFormat>Widescreen</PresentationFormat>
  <Paragraphs>134</Paragraphs>
  <Slides>23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Image</vt:lpstr>
      <vt:lpstr>Twenty-Five Years of Popular Music in Nova Scotia:  The Archives of Solar Audio and Recording Limited</vt:lpstr>
      <vt:lpstr>Research questions in the University Archives</vt:lpstr>
      <vt:lpstr>PowerPoint Presentation</vt:lpstr>
      <vt:lpstr>PowerPoint Presentation</vt:lpstr>
      <vt:lpstr>Archival work to date</vt:lpstr>
      <vt:lpstr>PowerPoint Presentation</vt:lpstr>
      <vt:lpstr>Research on digitization and description of sound recordings</vt:lpstr>
      <vt:lpstr>PowerPoint Presentation</vt:lpstr>
      <vt:lpstr>PowerPoint Presentation</vt:lpstr>
      <vt:lpstr>PowerPoint Presentation</vt:lpstr>
      <vt:lpstr>PowerPoint Presentation</vt:lpstr>
      <vt:lpstr>Vendor “deliverables” for digitized ¼ inch audio tape</vt:lpstr>
      <vt:lpstr>Digital files from “Killer Klamz” ¼ inch tape 2</vt:lpstr>
      <vt:lpstr>MODS/METS metadata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Image 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Archiving 16 and 24 track audio tapes</dc:title>
  <dc:creator>Creighton</dc:creator>
  <cp:keywords>open learning object</cp:keywords>
  <cp:lastModifiedBy>Creighton</cp:lastModifiedBy>
  <cp:revision>60</cp:revision>
  <dcterms:created xsi:type="dcterms:W3CDTF">2015-09-08T18:55:33Z</dcterms:created>
  <dcterms:modified xsi:type="dcterms:W3CDTF">2015-10-05T00:34:26Z</dcterms:modified>
</cp:coreProperties>
</file>